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3" r:id="rId1"/>
  </p:sldMasterIdLst>
  <p:notesMasterIdLst>
    <p:notesMasterId r:id="rId19"/>
  </p:notesMasterIdLst>
  <p:handoutMasterIdLst>
    <p:handoutMasterId r:id="rId20"/>
  </p:handoutMasterIdLst>
  <p:sldIdLst>
    <p:sldId id="271" r:id="rId2"/>
    <p:sldId id="270" r:id="rId3"/>
    <p:sldId id="272" r:id="rId4"/>
    <p:sldId id="274" r:id="rId5"/>
    <p:sldId id="275" r:id="rId6"/>
    <p:sldId id="276" r:id="rId7"/>
    <p:sldId id="278" r:id="rId8"/>
    <p:sldId id="279" r:id="rId9"/>
    <p:sldId id="281" r:id="rId10"/>
    <p:sldId id="282" r:id="rId11"/>
    <p:sldId id="283" r:id="rId12"/>
    <p:sldId id="284" r:id="rId13"/>
    <p:sldId id="285" r:id="rId14"/>
    <p:sldId id="286" r:id="rId15"/>
    <p:sldId id="287" r:id="rId16"/>
    <p:sldId id="288" r:id="rId17"/>
    <p:sldId id="289" r:id="rId18"/>
  </p:sldIdLst>
  <p:sldSz cx="12192000" cy="6858000"/>
  <p:notesSz cx="6858000" cy="9144000"/>
  <p:defaultTextStyle>
    <a:defPPr>
      <a:defRPr lang="et-E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84"/>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49587E-C9A8-40F2-ACA5-DB39BFBBCA0C}" type="datetimeFigureOut">
              <a:rPr lang="en-US" smtClean="0"/>
              <a:t>5/30/2019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9887A9-060D-4ACD-A8CE-B6FCB5AD3E6A}" type="slidenum">
              <a:rPr lang="en-US" smtClean="0"/>
              <a:t>‹#›</a:t>
            </a:fld>
            <a:endParaRPr lang="en-US"/>
          </a:p>
        </p:txBody>
      </p:sp>
    </p:spTree>
    <p:extLst>
      <p:ext uri="{BB962C8B-B14F-4D97-AF65-F5344CB8AC3E}">
        <p14:creationId xmlns:p14="http://schemas.microsoft.com/office/powerpoint/2010/main" val="3493322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EE008D-0169-4C01-A1A4-32928BC3D755}" type="datetimeFigureOut">
              <a:rPr lang="en-US" smtClean="0"/>
              <a:t>5/30/2019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671-3622-4618-845E-B92FBE5B70F9}" type="slidenum">
              <a:rPr lang="en-US" smtClean="0"/>
              <a:t>‹#›</a:t>
            </a:fld>
            <a:endParaRPr lang="en-US"/>
          </a:p>
        </p:txBody>
      </p:sp>
    </p:spTree>
    <p:extLst>
      <p:ext uri="{BB962C8B-B14F-4D97-AF65-F5344CB8AC3E}">
        <p14:creationId xmlns:p14="http://schemas.microsoft.com/office/powerpoint/2010/main" val="3071050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Neljakursuse</a:t>
            </a:r>
            <a:r>
              <a:rPr lang="en-US" dirty="0"/>
              <a:t> </a:t>
            </a:r>
            <a:r>
              <a:rPr lang="et-EE" dirty="0"/>
              <a:t>üliõpilane</a:t>
            </a:r>
          </a:p>
          <a:p>
            <a:r>
              <a:rPr lang="et-EE" dirty="0"/>
              <a:t>Lõputöö</a:t>
            </a:r>
          </a:p>
        </p:txBody>
      </p:sp>
      <p:sp>
        <p:nvSpPr>
          <p:cNvPr id="4" name="Slide Number Placeholder 3"/>
          <p:cNvSpPr>
            <a:spLocks noGrp="1"/>
          </p:cNvSpPr>
          <p:nvPr>
            <p:ph type="sldNum" sz="quarter" idx="10"/>
          </p:nvPr>
        </p:nvSpPr>
        <p:spPr/>
        <p:txBody>
          <a:bodyPr/>
          <a:lstStyle/>
          <a:p>
            <a:fld id="{549AB671-3622-4618-845E-B92FBE5B70F9}" type="slidenum">
              <a:rPr lang="en-US" smtClean="0"/>
              <a:t>1</a:t>
            </a:fld>
            <a:endParaRPr lang="en-US"/>
          </a:p>
        </p:txBody>
      </p:sp>
    </p:spTree>
    <p:extLst>
      <p:ext uri="{BB962C8B-B14F-4D97-AF65-F5344CB8AC3E}">
        <p14:creationId xmlns:p14="http://schemas.microsoft.com/office/powerpoint/2010/main" val="2068720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Liikumise trajektoori ajalugu sest see kontrollib et kas objekt liikus tsoonist ära või ei ole</a:t>
            </a:r>
            <a:endParaRPr lang="en-US" dirty="0"/>
          </a:p>
        </p:txBody>
      </p:sp>
      <p:sp>
        <p:nvSpPr>
          <p:cNvPr id="4" name="Slide Number Placeholder 3"/>
          <p:cNvSpPr>
            <a:spLocks noGrp="1"/>
          </p:cNvSpPr>
          <p:nvPr>
            <p:ph type="sldNum" sz="quarter" idx="10"/>
          </p:nvPr>
        </p:nvSpPr>
        <p:spPr/>
        <p:txBody>
          <a:bodyPr/>
          <a:lstStyle/>
          <a:p>
            <a:fld id="{549AB671-3622-4618-845E-B92FBE5B70F9}" type="slidenum">
              <a:rPr lang="en-US" smtClean="0"/>
              <a:t>10</a:t>
            </a:fld>
            <a:endParaRPr lang="en-US"/>
          </a:p>
        </p:txBody>
      </p:sp>
    </p:spTree>
    <p:extLst>
      <p:ext uri="{BB962C8B-B14F-4D97-AF65-F5344CB8AC3E}">
        <p14:creationId xmlns:p14="http://schemas.microsoft.com/office/powerpoint/2010/main" val="311293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AB671-3622-4618-845E-B92FBE5B70F9}" type="slidenum">
              <a:rPr lang="en-US" smtClean="0"/>
              <a:t>11</a:t>
            </a:fld>
            <a:endParaRPr lang="en-US"/>
          </a:p>
        </p:txBody>
      </p:sp>
    </p:spTree>
    <p:extLst>
      <p:ext uri="{BB962C8B-B14F-4D97-AF65-F5344CB8AC3E}">
        <p14:creationId xmlns:p14="http://schemas.microsoft.com/office/powerpoint/2010/main" val="3854062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Teema sisu ja valik</a:t>
            </a:r>
          </a:p>
          <a:p>
            <a:r>
              <a:rPr lang="et-EE" dirty="0"/>
              <a:t>Eesmärgid, mida tahtsin saavutada, õppida midagi uut</a:t>
            </a:r>
          </a:p>
          <a:p>
            <a:r>
              <a:rPr lang="et-EE" dirty="0"/>
              <a:t>Mis on arvutinägemine ja mis sellest kasu on</a:t>
            </a:r>
          </a:p>
          <a:p>
            <a:r>
              <a:rPr lang="et-EE" dirty="0"/>
              <a:t>Mobiilirakendus ja andmebaas statistika kuvamiseks</a:t>
            </a:r>
          </a:p>
          <a:p>
            <a:r>
              <a:rPr lang="et-EE" dirty="0"/>
              <a:t>Tulemus, mis on tehtud, uued oskused ja </a:t>
            </a:r>
            <a:r>
              <a:rPr lang="et-EE" dirty="0" err="1"/>
              <a:t>teaded</a:t>
            </a:r>
            <a:endParaRPr lang="et-EE" dirty="0"/>
          </a:p>
        </p:txBody>
      </p:sp>
      <p:sp>
        <p:nvSpPr>
          <p:cNvPr id="4" name="Slide Number Placeholder 3"/>
          <p:cNvSpPr>
            <a:spLocks noGrp="1"/>
          </p:cNvSpPr>
          <p:nvPr>
            <p:ph type="sldNum" sz="quarter" idx="10"/>
          </p:nvPr>
        </p:nvSpPr>
        <p:spPr/>
        <p:txBody>
          <a:bodyPr/>
          <a:lstStyle/>
          <a:p>
            <a:fld id="{549AB671-3622-4618-845E-B92FBE5B70F9}" type="slidenum">
              <a:rPr lang="en-US" smtClean="0"/>
              <a:t>2</a:t>
            </a:fld>
            <a:endParaRPr lang="en-US"/>
          </a:p>
        </p:txBody>
      </p:sp>
    </p:spTree>
    <p:extLst>
      <p:ext uri="{BB962C8B-B14F-4D97-AF65-F5344CB8AC3E}">
        <p14:creationId xmlns:p14="http://schemas.microsoft.com/office/powerpoint/2010/main" val="3895360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Kiir areng-areneb kiiresti (</a:t>
            </a:r>
            <a:r>
              <a:rPr lang="et-EE" dirty="0" err="1"/>
              <a:t>andmeteadustehisnärvivõrgud</a:t>
            </a:r>
            <a:r>
              <a:rPr lang="et-EE" dirty="0"/>
              <a:t>, masinõppe, Tehisintellekt, arvutinägemine, </a:t>
            </a:r>
            <a:r>
              <a:rPr lang="et-EE" dirty="0" err="1"/>
              <a:t>Spotify</a:t>
            </a:r>
            <a:r>
              <a:rPr lang="et-EE" dirty="0"/>
              <a:t>, Apple </a:t>
            </a:r>
            <a:r>
              <a:rPr lang="et-EE" dirty="0" err="1"/>
              <a:t>music</a:t>
            </a:r>
            <a:endParaRPr lang="et-EE" dirty="0"/>
          </a:p>
          <a:p>
            <a:r>
              <a:rPr lang="et-EE" dirty="0"/>
              <a:t>See on uus teadus ja selles on uud </a:t>
            </a:r>
            <a:r>
              <a:rPr lang="et-EE" dirty="0" err="1"/>
              <a:t>teaded</a:t>
            </a:r>
            <a:endParaRPr lang="et-EE" dirty="0"/>
          </a:p>
          <a:p>
            <a:r>
              <a:rPr lang="et-EE" dirty="0"/>
              <a:t>Segatud meetodid ja algoritmid, ei ole 100% võrra parim varianti sest alati võib olla parem meetodite kombinatsioon ja parem algoritmid ning see teadusala pidevalt areneb</a:t>
            </a:r>
          </a:p>
          <a:p>
            <a:r>
              <a:rPr lang="et-EE" dirty="0" err="1"/>
              <a:t>Innovatiivne</a:t>
            </a:r>
            <a:r>
              <a:rPr lang="et-EE" dirty="0"/>
              <a:t> uus teadusharu ja selle kasutamiseks ei ole vaja eriti palju raha kui see on optimeeritud</a:t>
            </a:r>
          </a:p>
          <a:p>
            <a:r>
              <a:rPr lang="et-EE" dirty="0"/>
              <a:t>See teema oli pakkunud kolledžis ja see on kolledži tellimus, seetõttu seal on reaalne kasutusala</a:t>
            </a:r>
          </a:p>
          <a:p>
            <a:r>
              <a:rPr lang="fi-FI" dirty="0"/>
              <a:t>Virumaa kolledž on avalik koht ja selle külastatavus ning populaarsus näitab tema edu.</a:t>
            </a:r>
            <a:r>
              <a:rPr lang="et-EE" dirty="0"/>
              <a:t> Külastatavuse andmed säilitakse edasi analüüsimiseks.</a:t>
            </a:r>
          </a:p>
          <a:p>
            <a:endParaRPr lang="en-US" dirty="0"/>
          </a:p>
        </p:txBody>
      </p:sp>
      <p:sp>
        <p:nvSpPr>
          <p:cNvPr id="4" name="Slide Number Placeholder 3"/>
          <p:cNvSpPr>
            <a:spLocks noGrp="1"/>
          </p:cNvSpPr>
          <p:nvPr>
            <p:ph type="sldNum" sz="quarter" idx="10"/>
          </p:nvPr>
        </p:nvSpPr>
        <p:spPr/>
        <p:txBody>
          <a:bodyPr/>
          <a:lstStyle/>
          <a:p>
            <a:fld id="{549AB671-3622-4618-845E-B92FBE5B70F9}" type="slidenum">
              <a:rPr lang="en-US" smtClean="0"/>
              <a:t>3</a:t>
            </a:fld>
            <a:endParaRPr lang="en-US"/>
          </a:p>
        </p:txBody>
      </p:sp>
    </p:spTree>
    <p:extLst>
      <p:ext uri="{BB962C8B-B14F-4D97-AF65-F5344CB8AC3E}">
        <p14:creationId xmlns:p14="http://schemas.microsoft.com/office/powerpoint/2010/main" val="1702982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Virumaa kolledž on avalik koht ja selle külastatavus ning populaarsus näitab tema edu.</a:t>
            </a:r>
            <a:r>
              <a:rPr lang="et-EE" dirty="0"/>
              <a:t>  Rakendus peab arvestama inimeste voolu, ning loendada inimesi, ja loendada kas nad tulevad sisse või välja et teada kui palju inimesi on </a:t>
            </a:r>
            <a:r>
              <a:rPr lang="et-EE" dirty="0" err="1"/>
              <a:t>hones</a:t>
            </a:r>
            <a:endParaRPr lang="et-EE" dirty="0"/>
          </a:p>
          <a:p>
            <a:r>
              <a:rPr lang="et-EE" dirty="0" err="1"/>
              <a:t>Reealajaline</a:t>
            </a:r>
            <a:r>
              <a:rPr lang="et-EE" dirty="0"/>
              <a:t>…….</a:t>
            </a:r>
          </a:p>
          <a:p>
            <a:r>
              <a:rPr lang="et-EE" dirty="0"/>
              <a:t>Mikroarvuti sest see peaks olema odav ja kompaktne </a:t>
            </a:r>
            <a:r>
              <a:rPr lang="et-EE" dirty="0" err="1"/>
              <a:t>eneergiaeffektiivne</a:t>
            </a:r>
            <a:r>
              <a:rPr lang="et-EE" dirty="0"/>
              <a:t> lahend </a:t>
            </a:r>
          </a:p>
          <a:p>
            <a:r>
              <a:rPr lang="et-EE" dirty="0"/>
              <a:t>Mobiilirakendus on mobiilne ja selleks on vaja pilvandmebaas et oleks võimalus </a:t>
            </a:r>
            <a:r>
              <a:rPr lang="et-EE" dirty="0" err="1"/>
              <a:t>monitoorida</a:t>
            </a:r>
            <a:r>
              <a:rPr lang="et-EE" dirty="0"/>
              <a:t> külastatavuse ükskõik kust, juhuslikus kohast interneti kaudu.</a:t>
            </a:r>
          </a:p>
        </p:txBody>
      </p:sp>
      <p:sp>
        <p:nvSpPr>
          <p:cNvPr id="4" name="Slide Number Placeholder 3"/>
          <p:cNvSpPr>
            <a:spLocks noGrp="1"/>
          </p:cNvSpPr>
          <p:nvPr>
            <p:ph type="sldNum" sz="quarter" idx="10"/>
          </p:nvPr>
        </p:nvSpPr>
        <p:spPr/>
        <p:txBody>
          <a:bodyPr/>
          <a:lstStyle/>
          <a:p>
            <a:fld id="{549AB671-3622-4618-845E-B92FBE5B70F9}" type="slidenum">
              <a:rPr lang="en-US" smtClean="0"/>
              <a:t>4</a:t>
            </a:fld>
            <a:endParaRPr lang="en-US"/>
          </a:p>
        </p:txBody>
      </p:sp>
    </p:spTree>
    <p:extLst>
      <p:ext uri="{BB962C8B-B14F-4D97-AF65-F5344CB8AC3E}">
        <p14:creationId xmlns:p14="http://schemas.microsoft.com/office/powerpoint/2010/main" val="2797251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Arvutinägemise rakendus. Baas platvorm on odav ja </a:t>
            </a:r>
            <a:r>
              <a:rPr lang="et-EE" dirty="0" err="1"/>
              <a:t>kompkaatne</a:t>
            </a:r>
            <a:r>
              <a:rPr lang="et-EE" dirty="0"/>
              <a:t> mikroarvuti </a:t>
            </a:r>
            <a:r>
              <a:rPr lang="et-EE" dirty="0" err="1"/>
              <a:t>Raspberry</a:t>
            </a:r>
            <a:r>
              <a:rPr lang="et-EE" dirty="0"/>
              <a:t> </a:t>
            </a:r>
            <a:r>
              <a:rPr lang="et-EE" dirty="0" err="1"/>
              <a:t>Pi</a:t>
            </a:r>
            <a:r>
              <a:rPr lang="et-EE" dirty="0"/>
              <a:t> ja </a:t>
            </a:r>
            <a:r>
              <a:rPr lang="et-EE" dirty="0" err="1"/>
              <a:t>Raspberry</a:t>
            </a:r>
            <a:r>
              <a:rPr lang="et-EE" dirty="0"/>
              <a:t> </a:t>
            </a:r>
            <a:r>
              <a:rPr lang="et-EE" dirty="0" err="1"/>
              <a:t>pi</a:t>
            </a:r>
            <a:r>
              <a:rPr lang="et-EE" dirty="0"/>
              <a:t> mikro kaamera, veel </a:t>
            </a:r>
            <a:r>
              <a:rPr lang="et-EE" dirty="0" err="1"/>
              <a:t>Python</a:t>
            </a:r>
            <a:r>
              <a:rPr lang="et-EE" dirty="0"/>
              <a:t> ja </a:t>
            </a:r>
            <a:r>
              <a:rPr lang="et-EE" dirty="0" err="1"/>
              <a:t>OpenCV</a:t>
            </a:r>
            <a:r>
              <a:rPr lang="et-EE" dirty="0"/>
              <a:t> avatud lähtekood</a:t>
            </a:r>
            <a:r>
              <a:rPr lang="en-US" dirty="0" err="1"/>
              <a:t>iga</a:t>
            </a:r>
            <a:r>
              <a:rPr lang="en-US" dirty="0"/>
              <a:t> </a:t>
            </a:r>
            <a:r>
              <a:rPr lang="en-US" dirty="0" err="1"/>
              <a:t>arvutin</a:t>
            </a:r>
            <a:r>
              <a:rPr lang="et-EE" dirty="0" err="1"/>
              <a:t>ägemise</a:t>
            </a:r>
            <a:r>
              <a:rPr lang="et-EE" dirty="0"/>
              <a:t> raamistik, mis on kõige populaarne eriti </a:t>
            </a:r>
            <a:r>
              <a:rPr lang="et-EE" dirty="0" err="1"/>
              <a:t>python</a:t>
            </a:r>
            <a:r>
              <a:rPr lang="et-EE" dirty="0"/>
              <a:t>-iga.</a:t>
            </a:r>
          </a:p>
          <a:p>
            <a:r>
              <a:rPr lang="et-EE" dirty="0"/>
              <a:t>Arvutinägemise eesmärgid on liikumise tuvastamiseks ja liikumispoole määramiseks, selleks kasutatakse erinevad algoritmid ja matemaatilised mudelid sest see ei ole sarnane inimesenägemisega, kui meil on silmad siis seal on kaamera ja pikslid……..</a:t>
            </a:r>
          </a:p>
          <a:p>
            <a:r>
              <a:rPr lang="et-EE" dirty="0"/>
              <a:t>Selleks on vaja informatsiooni filtreerida, sorteerida, algoritmid valida, kasutada filtrid, eemaldada müra ja andmehulka….</a:t>
            </a:r>
          </a:p>
        </p:txBody>
      </p:sp>
      <p:sp>
        <p:nvSpPr>
          <p:cNvPr id="4" name="Slide Number Placeholder 3"/>
          <p:cNvSpPr>
            <a:spLocks noGrp="1"/>
          </p:cNvSpPr>
          <p:nvPr>
            <p:ph type="sldNum" sz="quarter" idx="10"/>
          </p:nvPr>
        </p:nvSpPr>
        <p:spPr/>
        <p:txBody>
          <a:bodyPr/>
          <a:lstStyle/>
          <a:p>
            <a:fld id="{549AB671-3622-4618-845E-B92FBE5B70F9}" type="slidenum">
              <a:rPr lang="en-US" smtClean="0"/>
              <a:t>5</a:t>
            </a:fld>
            <a:endParaRPr lang="en-US"/>
          </a:p>
        </p:txBody>
      </p:sp>
    </p:spTree>
    <p:extLst>
      <p:ext uri="{BB962C8B-B14F-4D97-AF65-F5344CB8AC3E}">
        <p14:creationId xmlns:p14="http://schemas.microsoft.com/office/powerpoint/2010/main" val="3077575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Mikroarvuti ja kaamera</a:t>
            </a:r>
            <a:endParaRPr lang="en-US" dirty="0"/>
          </a:p>
        </p:txBody>
      </p:sp>
      <p:sp>
        <p:nvSpPr>
          <p:cNvPr id="4" name="Slide Number Placeholder 3"/>
          <p:cNvSpPr>
            <a:spLocks noGrp="1"/>
          </p:cNvSpPr>
          <p:nvPr>
            <p:ph type="sldNum" sz="quarter" idx="10"/>
          </p:nvPr>
        </p:nvSpPr>
        <p:spPr/>
        <p:txBody>
          <a:bodyPr/>
          <a:lstStyle/>
          <a:p>
            <a:fld id="{549AB671-3622-4618-845E-B92FBE5B70F9}" type="slidenum">
              <a:rPr lang="en-US" smtClean="0"/>
              <a:t>6</a:t>
            </a:fld>
            <a:endParaRPr lang="en-US"/>
          </a:p>
        </p:txBody>
      </p:sp>
    </p:spTree>
    <p:extLst>
      <p:ext uri="{BB962C8B-B14F-4D97-AF65-F5344CB8AC3E}">
        <p14:creationId xmlns:p14="http://schemas.microsoft.com/office/powerpoint/2010/main" val="209769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MOG2 meetod, tausta lahutamine, piltide ajalugu ja mingi keskmise pilti mudel.</a:t>
            </a:r>
            <a:r>
              <a:rPr lang="en-US" dirty="0" err="1"/>
              <a:t>Pilti</a:t>
            </a:r>
            <a:r>
              <a:rPr lang="en-US" dirty="0"/>
              <a:t> </a:t>
            </a:r>
            <a:r>
              <a:rPr lang="en-US" dirty="0" err="1"/>
              <a:t>teisendamine</a:t>
            </a:r>
            <a:r>
              <a:rPr lang="en-US" dirty="0"/>
              <a:t>.</a:t>
            </a:r>
          </a:p>
        </p:txBody>
      </p:sp>
      <p:sp>
        <p:nvSpPr>
          <p:cNvPr id="4" name="Slide Number Placeholder 3"/>
          <p:cNvSpPr>
            <a:spLocks noGrp="1"/>
          </p:cNvSpPr>
          <p:nvPr>
            <p:ph type="sldNum" sz="quarter" idx="10"/>
          </p:nvPr>
        </p:nvSpPr>
        <p:spPr/>
        <p:txBody>
          <a:bodyPr/>
          <a:lstStyle/>
          <a:p>
            <a:fld id="{549AB671-3622-4618-845E-B92FBE5B70F9}" type="slidenum">
              <a:rPr lang="en-US" smtClean="0"/>
              <a:t>7</a:t>
            </a:fld>
            <a:endParaRPr lang="en-US"/>
          </a:p>
        </p:txBody>
      </p:sp>
    </p:spTree>
    <p:extLst>
      <p:ext uri="{BB962C8B-B14F-4D97-AF65-F5344CB8AC3E}">
        <p14:creationId xmlns:p14="http://schemas.microsoft.com/office/powerpoint/2010/main" val="310135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t-EE" dirty="0" err="1"/>
              <a:t>ünnisfilter</a:t>
            </a:r>
            <a:r>
              <a:rPr lang="et-EE" dirty="0"/>
              <a:t>, andmehulk, müra, arenduse kiirus</a:t>
            </a:r>
            <a:endParaRPr lang="en-US" dirty="0"/>
          </a:p>
        </p:txBody>
      </p:sp>
      <p:sp>
        <p:nvSpPr>
          <p:cNvPr id="4" name="Slide Number Placeholder 3"/>
          <p:cNvSpPr>
            <a:spLocks noGrp="1"/>
          </p:cNvSpPr>
          <p:nvPr>
            <p:ph type="sldNum" sz="quarter" idx="10"/>
          </p:nvPr>
        </p:nvSpPr>
        <p:spPr/>
        <p:txBody>
          <a:bodyPr/>
          <a:lstStyle/>
          <a:p>
            <a:fld id="{549AB671-3622-4618-845E-B92FBE5B70F9}" type="slidenum">
              <a:rPr lang="en-US" smtClean="0"/>
              <a:t>8</a:t>
            </a:fld>
            <a:endParaRPr lang="en-US"/>
          </a:p>
        </p:txBody>
      </p:sp>
    </p:spTree>
    <p:extLst>
      <p:ext uri="{BB962C8B-B14F-4D97-AF65-F5344CB8AC3E}">
        <p14:creationId xmlns:p14="http://schemas.microsoft.com/office/powerpoint/2010/main" val="62149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err="1"/>
              <a:t>Konturide</a:t>
            </a:r>
            <a:r>
              <a:rPr lang="et-EE" dirty="0"/>
              <a:t> töötlemine, suurus, künnisfilter, andmehulk, töötlemise kiirus</a:t>
            </a:r>
            <a:endParaRPr lang="en-US" dirty="0"/>
          </a:p>
        </p:txBody>
      </p:sp>
      <p:sp>
        <p:nvSpPr>
          <p:cNvPr id="4" name="Slide Number Placeholder 3"/>
          <p:cNvSpPr>
            <a:spLocks noGrp="1"/>
          </p:cNvSpPr>
          <p:nvPr>
            <p:ph type="sldNum" sz="quarter" idx="10"/>
          </p:nvPr>
        </p:nvSpPr>
        <p:spPr/>
        <p:txBody>
          <a:bodyPr/>
          <a:lstStyle/>
          <a:p>
            <a:fld id="{549AB671-3622-4618-845E-B92FBE5B70F9}" type="slidenum">
              <a:rPr lang="en-US" smtClean="0"/>
              <a:t>9</a:t>
            </a:fld>
            <a:endParaRPr lang="en-US"/>
          </a:p>
        </p:txBody>
      </p:sp>
    </p:spTree>
    <p:extLst>
      <p:ext uri="{BB962C8B-B14F-4D97-AF65-F5344CB8AC3E}">
        <p14:creationId xmlns:p14="http://schemas.microsoft.com/office/powerpoint/2010/main" val="329137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2782B-07FC-4E27-9AD4-7073C908CB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t-EE"/>
          </a:p>
        </p:txBody>
      </p:sp>
      <p:sp>
        <p:nvSpPr>
          <p:cNvPr id="3" name="Subtitle 2">
            <a:extLst>
              <a:ext uri="{FF2B5EF4-FFF2-40B4-BE49-F238E27FC236}">
                <a16:creationId xmlns:a16="http://schemas.microsoft.com/office/drawing/2014/main" id="{235EE8A3-B7B9-42A5-B1C7-8899C4F84A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t-EE"/>
          </a:p>
        </p:txBody>
      </p:sp>
      <p:sp>
        <p:nvSpPr>
          <p:cNvPr id="4" name="Date Placeholder 3">
            <a:extLst>
              <a:ext uri="{FF2B5EF4-FFF2-40B4-BE49-F238E27FC236}">
                <a16:creationId xmlns:a16="http://schemas.microsoft.com/office/drawing/2014/main" id="{9DA561BF-957C-4842-9B05-9A54EDEC2BAA}"/>
              </a:ext>
            </a:extLst>
          </p:cNvPr>
          <p:cNvSpPr>
            <a:spLocks noGrp="1"/>
          </p:cNvSpPr>
          <p:nvPr>
            <p:ph type="dt" sz="half" idx="10"/>
          </p:nvPr>
        </p:nvSpPr>
        <p:spPr/>
        <p:txBody>
          <a:bodyPr/>
          <a:lstStyle/>
          <a:p>
            <a:fld id="{9E9DC32D-0A19-4A28-BCB0-DBCEAB1F43CD}" type="datetime1">
              <a:rPr lang="en-US" smtClean="0"/>
              <a:t>5/30/2019</a:t>
            </a:fld>
            <a:endParaRPr lang="en-US"/>
          </a:p>
        </p:txBody>
      </p:sp>
      <p:sp>
        <p:nvSpPr>
          <p:cNvPr id="5" name="Footer Placeholder 4">
            <a:extLst>
              <a:ext uri="{FF2B5EF4-FFF2-40B4-BE49-F238E27FC236}">
                <a16:creationId xmlns:a16="http://schemas.microsoft.com/office/drawing/2014/main" id="{61144EDA-C48E-4996-B59B-2946F23474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3C684-AF66-4A62-A56C-0CF6F123B954}"/>
              </a:ext>
            </a:extLst>
          </p:cNvPr>
          <p:cNvSpPr>
            <a:spLocks noGrp="1"/>
          </p:cNvSpPr>
          <p:nvPr>
            <p:ph type="sldNum" sz="quarter" idx="12"/>
          </p:nvPr>
        </p:nvSpPr>
        <p:spPr/>
        <p:txBody>
          <a:bodyPr/>
          <a:lstStyle/>
          <a:p>
            <a:fld id="{4C142610-DD62-4336-ACD6-BC6F8782273F}" type="slidenum">
              <a:rPr lang="en-US" smtClean="0"/>
              <a:t>‹#›</a:t>
            </a:fld>
            <a:endParaRPr lang="en-US"/>
          </a:p>
        </p:txBody>
      </p:sp>
    </p:spTree>
    <p:extLst>
      <p:ext uri="{BB962C8B-B14F-4D97-AF65-F5344CB8AC3E}">
        <p14:creationId xmlns:p14="http://schemas.microsoft.com/office/powerpoint/2010/main" val="14358217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B38B-6D02-4EC9-B222-1929BAB881F6}"/>
              </a:ext>
            </a:extLst>
          </p:cNvPr>
          <p:cNvSpPr>
            <a:spLocks noGrp="1"/>
          </p:cNvSpPr>
          <p:nvPr>
            <p:ph type="title"/>
          </p:nvPr>
        </p:nvSpPr>
        <p:spPr/>
        <p:txBody>
          <a:bodyPr/>
          <a:lstStyle/>
          <a:p>
            <a:r>
              <a:rPr lang="en-US"/>
              <a:t>Click to edit Master title style</a:t>
            </a:r>
            <a:endParaRPr lang="et-EE"/>
          </a:p>
        </p:txBody>
      </p:sp>
      <p:sp>
        <p:nvSpPr>
          <p:cNvPr id="3" name="Vertical Text Placeholder 2">
            <a:extLst>
              <a:ext uri="{FF2B5EF4-FFF2-40B4-BE49-F238E27FC236}">
                <a16:creationId xmlns:a16="http://schemas.microsoft.com/office/drawing/2014/main" id="{B6B083D0-C0C5-4317-AB9B-FF21B42631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t-EE"/>
          </a:p>
        </p:txBody>
      </p:sp>
      <p:sp>
        <p:nvSpPr>
          <p:cNvPr id="4" name="Date Placeholder 3">
            <a:extLst>
              <a:ext uri="{FF2B5EF4-FFF2-40B4-BE49-F238E27FC236}">
                <a16:creationId xmlns:a16="http://schemas.microsoft.com/office/drawing/2014/main" id="{43DFA566-65FC-4D47-8E4A-CD6C3A22226A}"/>
              </a:ext>
            </a:extLst>
          </p:cNvPr>
          <p:cNvSpPr>
            <a:spLocks noGrp="1"/>
          </p:cNvSpPr>
          <p:nvPr>
            <p:ph type="dt" sz="half" idx="10"/>
          </p:nvPr>
        </p:nvSpPr>
        <p:spPr/>
        <p:txBody>
          <a:bodyPr/>
          <a:lstStyle/>
          <a:p>
            <a:fld id="{7409E715-AA4A-4E98-BD43-F47033789D12}" type="datetime1">
              <a:rPr lang="en-US" smtClean="0"/>
              <a:t>5/30/2019</a:t>
            </a:fld>
            <a:endParaRPr lang="en-US"/>
          </a:p>
        </p:txBody>
      </p:sp>
      <p:sp>
        <p:nvSpPr>
          <p:cNvPr id="5" name="Footer Placeholder 4">
            <a:extLst>
              <a:ext uri="{FF2B5EF4-FFF2-40B4-BE49-F238E27FC236}">
                <a16:creationId xmlns:a16="http://schemas.microsoft.com/office/drawing/2014/main" id="{8F025474-E326-443A-A413-BCEBD8676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3E32CA-B3EB-47F9-A68C-FB1B56D46E23}"/>
              </a:ext>
            </a:extLst>
          </p:cNvPr>
          <p:cNvSpPr>
            <a:spLocks noGrp="1"/>
          </p:cNvSpPr>
          <p:nvPr>
            <p:ph type="sldNum" sz="quarter" idx="12"/>
          </p:nvPr>
        </p:nvSpPr>
        <p:spPr/>
        <p:txBody>
          <a:bodyPr/>
          <a:lstStyle/>
          <a:p>
            <a:fld id="{4C142610-DD62-4336-ACD6-BC6F8782273F}" type="slidenum">
              <a:rPr lang="en-US" smtClean="0"/>
              <a:t>‹#›</a:t>
            </a:fld>
            <a:endParaRPr lang="en-US"/>
          </a:p>
        </p:txBody>
      </p:sp>
    </p:spTree>
    <p:extLst>
      <p:ext uri="{BB962C8B-B14F-4D97-AF65-F5344CB8AC3E}">
        <p14:creationId xmlns:p14="http://schemas.microsoft.com/office/powerpoint/2010/main" val="1771941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4BCCF0-0BD5-4534-9BF2-F44B75690A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t-EE"/>
          </a:p>
        </p:txBody>
      </p:sp>
      <p:sp>
        <p:nvSpPr>
          <p:cNvPr id="3" name="Vertical Text Placeholder 2">
            <a:extLst>
              <a:ext uri="{FF2B5EF4-FFF2-40B4-BE49-F238E27FC236}">
                <a16:creationId xmlns:a16="http://schemas.microsoft.com/office/drawing/2014/main" id="{1135577A-C7CD-42B0-BAD1-30C4397917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t-EE"/>
          </a:p>
        </p:txBody>
      </p:sp>
      <p:sp>
        <p:nvSpPr>
          <p:cNvPr id="4" name="Date Placeholder 3">
            <a:extLst>
              <a:ext uri="{FF2B5EF4-FFF2-40B4-BE49-F238E27FC236}">
                <a16:creationId xmlns:a16="http://schemas.microsoft.com/office/drawing/2014/main" id="{4FEC563B-077A-4AFF-B331-5BA4DE48A3B9}"/>
              </a:ext>
            </a:extLst>
          </p:cNvPr>
          <p:cNvSpPr>
            <a:spLocks noGrp="1"/>
          </p:cNvSpPr>
          <p:nvPr>
            <p:ph type="dt" sz="half" idx="10"/>
          </p:nvPr>
        </p:nvSpPr>
        <p:spPr/>
        <p:txBody>
          <a:bodyPr/>
          <a:lstStyle/>
          <a:p>
            <a:fld id="{FAFCD344-9E20-4503-BEE9-27BA0DDB7D53}" type="datetime1">
              <a:rPr lang="en-US" smtClean="0"/>
              <a:t>5/30/2019</a:t>
            </a:fld>
            <a:endParaRPr lang="en-US"/>
          </a:p>
        </p:txBody>
      </p:sp>
      <p:sp>
        <p:nvSpPr>
          <p:cNvPr id="5" name="Footer Placeholder 4">
            <a:extLst>
              <a:ext uri="{FF2B5EF4-FFF2-40B4-BE49-F238E27FC236}">
                <a16:creationId xmlns:a16="http://schemas.microsoft.com/office/drawing/2014/main" id="{59E88134-03B5-4A7F-B2A1-0F8B8BE190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BADC6-A453-40DE-9410-16B5D86E67F5}"/>
              </a:ext>
            </a:extLst>
          </p:cNvPr>
          <p:cNvSpPr>
            <a:spLocks noGrp="1"/>
          </p:cNvSpPr>
          <p:nvPr>
            <p:ph type="sldNum" sz="quarter" idx="12"/>
          </p:nvPr>
        </p:nvSpPr>
        <p:spPr/>
        <p:txBody>
          <a:bodyPr/>
          <a:lstStyle/>
          <a:p>
            <a:fld id="{4C142610-DD62-4336-ACD6-BC6F8782273F}" type="slidenum">
              <a:rPr lang="en-US" smtClean="0"/>
              <a:t>‹#›</a:t>
            </a:fld>
            <a:endParaRPr lang="en-US"/>
          </a:p>
        </p:txBody>
      </p:sp>
    </p:spTree>
    <p:extLst>
      <p:ext uri="{BB962C8B-B14F-4D97-AF65-F5344CB8AC3E}">
        <p14:creationId xmlns:p14="http://schemas.microsoft.com/office/powerpoint/2010/main" val="52060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200177"/>
            <a:ext cx="12192000" cy="775778"/>
          </a:xfrm>
          <a:prstGeom prst="rect">
            <a:avLst/>
          </a:prstGeom>
        </p:spPr>
        <p:txBody>
          <a:bodyPr vert="horz" lIns="91440" tIns="45720" rIns="91440" bIns="45720" rtlCol="0" anchor="ctr">
            <a:normAutofit/>
          </a:bodyPr>
          <a:lstStyle>
            <a:lvl1pPr algn="ctr">
              <a:defRPr sz="4800" b="1">
                <a:solidFill>
                  <a:schemeClr val="tx1">
                    <a:lumMod val="65000"/>
                    <a:lumOff val="35000"/>
                  </a:schemeClr>
                </a:solidFill>
              </a:defRPr>
            </a:lvl1pPr>
          </a:lstStyle>
          <a:p>
            <a:r>
              <a:rPr lang="en-US" dirty="0"/>
              <a:t>Click to edit Master title style</a:t>
            </a:r>
          </a:p>
        </p:txBody>
      </p:sp>
      <p:sp>
        <p:nvSpPr>
          <p:cNvPr id="8" name="Rectangle 6">
            <a:extLst>
              <a:ext uri="{FF2B5EF4-FFF2-40B4-BE49-F238E27FC236}">
                <a16:creationId xmlns:a16="http://schemas.microsoft.com/office/drawing/2014/main" id="{55674156-3125-48CE-B7AD-16F5FF6CA05A}"/>
              </a:ext>
            </a:extLst>
          </p:cNvPr>
          <p:cNvSpPr/>
          <p:nvPr userDrawn="1"/>
        </p:nvSpPr>
        <p:spPr>
          <a:xfrm>
            <a:off x="0" y="6597352"/>
            <a:ext cx="12192000" cy="2606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텍스트 개체 틀 2">
            <a:extLst>
              <a:ext uri="{FF2B5EF4-FFF2-40B4-BE49-F238E27FC236}">
                <a16:creationId xmlns:a16="http://schemas.microsoft.com/office/drawing/2014/main" id="{BEA53C6E-B822-48C1-AE43-123E9E431F64}"/>
              </a:ext>
            </a:extLst>
          </p:cNvPr>
          <p:cNvSpPr>
            <a:spLocks noGrp="1"/>
          </p:cNvSpPr>
          <p:nvPr>
            <p:ph type="body" sz="quarter" idx="41" hasCustomPrompt="1"/>
          </p:nvPr>
        </p:nvSpPr>
        <p:spPr>
          <a:xfrm>
            <a:off x="0" y="1005381"/>
            <a:ext cx="12192000" cy="419379"/>
          </a:xfrm>
          <a:prstGeom prst="rect">
            <a:avLst/>
          </a:prstGeom>
        </p:spPr>
        <p:txBody>
          <a:bodyPr anchor="ctr"/>
          <a:lstStyle>
            <a:lvl1pPr marL="0" marR="0" indent="0" algn="ctr" defTabSz="914400" rtl="0" eaLnBrk="1" fontAlgn="auto" latinLnBrk="1" hangingPunct="1">
              <a:lnSpc>
                <a:spcPct val="90000"/>
              </a:lnSpc>
              <a:spcBef>
                <a:spcPts val="1000"/>
              </a:spcBef>
              <a:spcAft>
                <a:spcPts val="0"/>
              </a:spcAft>
              <a:buClrTx/>
              <a:buSzTx/>
              <a:buFontTx/>
              <a:buNone/>
              <a:tabLst/>
              <a:defRPr sz="2400" b="0">
                <a:solidFill>
                  <a:schemeClr val="tx1">
                    <a:lumMod val="65000"/>
                    <a:lumOff val="35000"/>
                  </a:schemeClr>
                </a:solidFill>
              </a:defRPr>
            </a:lvl1pPr>
          </a:lstStyle>
          <a:p>
            <a:pPr marL="0" marR="0" lvl="0" indent="0" algn="ctr" defTabSz="914400" rtl="0" eaLnBrk="1" fontAlgn="auto" latinLnBrk="1" hangingPunct="1">
              <a:lnSpc>
                <a:spcPct val="90000"/>
              </a:lnSpc>
              <a:spcBef>
                <a:spcPts val="1000"/>
              </a:spcBef>
              <a:spcAft>
                <a:spcPts val="0"/>
              </a:spcAft>
              <a:buClrTx/>
              <a:buSzTx/>
              <a:buFontTx/>
              <a:buNone/>
              <a:tabLst/>
              <a:defRPr/>
            </a:pPr>
            <a:r>
              <a:rPr lang="en-US" altLang="ko-KR" dirty="0"/>
              <a:t>Subtitle in this line</a:t>
            </a:r>
            <a:endParaRPr lang="ko-KR" altLang="en-US" dirty="0"/>
          </a:p>
        </p:txBody>
      </p:sp>
    </p:spTree>
    <p:extLst>
      <p:ext uri="{BB962C8B-B14F-4D97-AF65-F5344CB8AC3E}">
        <p14:creationId xmlns:p14="http://schemas.microsoft.com/office/powerpoint/2010/main" val="2403994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BF7A-66A1-417A-BDEC-17D0CAF748C8}"/>
              </a:ext>
            </a:extLst>
          </p:cNvPr>
          <p:cNvSpPr>
            <a:spLocks noGrp="1"/>
          </p:cNvSpPr>
          <p:nvPr>
            <p:ph type="title"/>
          </p:nvPr>
        </p:nvSpPr>
        <p:spPr/>
        <p:txBody>
          <a:bodyPr/>
          <a:lstStyle/>
          <a:p>
            <a:r>
              <a:rPr lang="en-US"/>
              <a:t>Click to edit Master title style</a:t>
            </a:r>
            <a:endParaRPr lang="et-EE"/>
          </a:p>
        </p:txBody>
      </p:sp>
      <p:sp>
        <p:nvSpPr>
          <p:cNvPr id="3" name="Content Placeholder 2">
            <a:extLst>
              <a:ext uri="{FF2B5EF4-FFF2-40B4-BE49-F238E27FC236}">
                <a16:creationId xmlns:a16="http://schemas.microsoft.com/office/drawing/2014/main" id="{592BA451-41D2-4CEC-BEBF-A5BA2B78F1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t-EE"/>
          </a:p>
        </p:txBody>
      </p:sp>
      <p:sp>
        <p:nvSpPr>
          <p:cNvPr id="4" name="Date Placeholder 3">
            <a:extLst>
              <a:ext uri="{FF2B5EF4-FFF2-40B4-BE49-F238E27FC236}">
                <a16:creationId xmlns:a16="http://schemas.microsoft.com/office/drawing/2014/main" id="{B461E771-728C-4D33-BAF8-506F215D2C10}"/>
              </a:ext>
            </a:extLst>
          </p:cNvPr>
          <p:cNvSpPr>
            <a:spLocks noGrp="1"/>
          </p:cNvSpPr>
          <p:nvPr>
            <p:ph type="dt" sz="half" idx="10"/>
          </p:nvPr>
        </p:nvSpPr>
        <p:spPr/>
        <p:txBody>
          <a:bodyPr/>
          <a:lstStyle/>
          <a:p>
            <a:fld id="{B364C2F9-CCBE-4C54-BCB1-29A43424C014}" type="datetime1">
              <a:rPr lang="en-US" smtClean="0"/>
              <a:t>5/30/2019</a:t>
            </a:fld>
            <a:endParaRPr lang="en-US"/>
          </a:p>
        </p:txBody>
      </p:sp>
      <p:sp>
        <p:nvSpPr>
          <p:cNvPr id="5" name="Footer Placeholder 4">
            <a:extLst>
              <a:ext uri="{FF2B5EF4-FFF2-40B4-BE49-F238E27FC236}">
                <a16:creationId xmlns:a16="http://schemas.microsoft.com/office/drawing/2014/main" id="{BB1E1DCF-A8C9-48A4-AB2D-27B3D7EC6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CC4136-201B-4983-9C68-240123EF759D}"/>
              </a:ext>
            </a:extLst>
          </p:cNvPr>
          <p:cNvSpPr>
            <a:spLocks noGrp="1"/>
          </p:cNvSpPr>
          <p:nvPr>
            <p:ph type="sldNum" sz="quarter" idx="12"/>
          </p:nvPr>
        </p:nvSpPr>
        <p:spPr/>
        <p:txBody>
          <a:bodyPr/>
          <a:lstStyle/>
          <a:p>
            <a:fld id="{4C142610-DD62-4336-ACD6-BC6F8782273F}" type="slidenum">
              <a:rPr lang="en-US" smtClean="0"/>
              <a:t>‹#›</a:t>
            </a:fld>
            <a:endParaRPr lang="en-US"/>
          </a:p>
        </p:txBody>
      </p:sp>
    </p:spTree>
    <p:extLst>
      <p:ext uri="{BB962C8B-B14F-4D97-AF65-F5344CB8AC3E}">
        <p14:creationId xmlns:p14="http://schemas.microsoft.com/office/powerpoint/2010/main" val="1354980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0B225-82FE-4436-ACC4-1CDE875290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t-EE"/>
          </a:p>
        </p:txBody>
      </p:sp>
      <p:sp>
        <p:nvSpPr>
          <p:cNvPr id="3" name="Text Placeholder 2">
            <a:extLst>
              <a:ext uri="{FF2B5EF4-FFF2-40B4-BE49-F238E27FC236}">
                <a16:creationId xmlns:a16="http://schemas.microsoft.com/office/drawing/2014/main" id="{CBC403E2-46E0-4E45-AE1B-5133732E7D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9BF7AE-5F1F-428F-9166-19F9CB8D0792}"/>
              </a:ext>
            </a:extLst>
          </p:cNvPr>
          <p:cNvSpPr>
            <a:spLocks noGrp="1"/>
          </p:cNvSpPr>
          <p:nvPr>
            <p:ph type="dt" sz="half" idx="10"/>
          </p:nvPr>
        </p:nvSpPr>
        <p:spPr/>
        <p:txBody>
          <a:bodyPr/>
          <a:lstStyle/>
          <a:p>
            <a:fld id="{6B20623A-BABA-4384-88BD-5C6D1A595414}" type="datetime1">
              <a:rPr lang="en-US" smtClean="0"/>
              <a:t>5/30/2019</a:t>
            </a:fld>
            <a:endParaRPr lang="en-US"/>
          </a:p>
        </p:txBody>
      </p:sp>
      <p:sp>
        <p:nvSpPr>
          <p:cNvPr id="5" name="Footer Placeholder 4">
            <a:extLst>
              <a:ext uri="{FF2B5EF4-FFF2-40B4-BE49-F238E27FC236}">
                <a16:creationId xmlns:a16="http://schemas.microsoft.com/office/drawing/2014/main" id="{BBB0A310-E86B-4338-B5A1-9BADD9A67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BC17D0-B545-4C3D-8AC1-B025F6CB9609}"/>
              </a:ext>
            </a:extLst>
          </p:cNvPr>
          <p:cNvSpPr>
            <a:spLocks noGrp="1"/>
          </p:cNvSpPr>
          <p:nvPr>
            <p:ph type="sldNum" sz="quarter" idx="12"/>
          </p:nvPr>
        </p:nvSpPr>
        <p:spPr/>
        <p:txBody>
          <a:bodyPr/>
          <a:lstStyle/>
          <a:p>
            <a:fld id="{4C142610-DD62-4336-ACD6-BC6F8782273F}" type="slidenum">
              <a:rPr lang="en-US" smtClean="0"/>
              <a:t>‹#›</a:t>
            </a:fld>
            <a:endParaRPr lang="en-US"/>
          </a:p>
        </p:txBody>
      </p:sp>
    </p:spTree>
    <p:extLst>
      <p:ext uri="{BB962C8B-B14F-4D97-AF65-F5344CB8AC3E}">
        <p14:creationId xmlns:p14="http://schemas.microsoft.com/office/powerpoint/2010/main" val="2430044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C215-EB21-4091-8289-45FDCC17030A}"/>
              </a:ext>
            </a:extLst>
          </p:cNvPr>
          <p:cNvSpPr>
            <a:spLocks noGrp="1"/>
          </p:cNvSpPr>
          <p:nvPr>
            <p:ph type="title"/>
          </p:nvPr>
        </p:nvSpPr>
        <p:spPr/>
        <p:txBody>
          <a:bodyPr/>
          <a:lstStyle/>
          <a:p>
            <a:r>
              <a:rPr lang="en-US"/>
              <a:t>Click to edit Master title style</a:t>
            </a:r>
            <a:endParaRPr lang="et-EE"/>
          </a:p>
        </p:txBody>
      </p:sp>
      <p:sp>
        <p:nvSpPr>
          <p:cNvPr id="3" name="Content Placeholder 2">
            <a:extLst>
              <a:ext uri="{FF2B5EF4-FFF2-40B4-BE49-F238E27FC236}">
                <a16:creationId xmlns:a16="http://schemas.microsoft.com/office/drawing/2014/main" id="{43571A2A-A088-4F0E-8552-5D0D1B3015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t-EE"/>
          </a:p>
        </p:txBody>
      </p:sp>
      <p:sp>
        <p:nvSpPr>
          <p:cNvPr id="4" name="Content Placeholder 3">
            <a:extLst>
              <a:ext uri="{FF2B5EF4-FFF2-40B4-BE49-F238E27FC236}">
                <a16:creationId xmlns:a16="http://schemas.microsoft.com/office/drawing/2014/main" id="{EC9CB982-B894-4B25-B9BE-E321C9DC15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t-EE"/>
          </a:p>
        </p:txBody>
      </p:sp>
      <p:sp>
        <p:nvSpPr>
          <p:cNvPr id="5" name="Date Placeholder 4">
            <a:extLst>
              <a:ext uri="{FF2B5EF4-FFF2-40B4-BE49-F238E27FC236}">
                <a16:creationId xmlns:a16="http://schemas.microsoft.com/office/drawing/2014/main" id="{AA48E139-8F1A-455F-A174-EA24A96F3355}"/>
              </a:ext>
            </a:extLst>
          </p:cNvPr>
          <p:cNvSpPr>
            <a:spLocks noGrp="1"/>
          </p:cNvSpPr>
          <p:nvPr>
            <p:ph type="dt" sz="half" idx="10"/>
          </p:nvPr>
        </p:nvSpPr>
        <p:spPr/>
        <p:txBody>
          <a:bodyPr/>
          <a:lstStyle/>
          <a:p>
            <a:fld id="{708235E3-5BB0-4373-A0F6-9B3AEA1C57B7}" type="datetime1">
              <a:rPr lang="en-US" smtClean="0"/>
              <a:t>5/30/2019</a:t>
            </a:fld>
            <a:endParaRPr lang="en-US"/>
          </a:p>
        </p:txBody>
      </p:sp>
      <p:sp>
        <p:nvSpPr>
          <p:cNvPr id="6" name="Footer Placeholder 5">
            <a:extLst>
              <a:ext uri="{FF2B5EF4-FFF2-40B4-BE49-F238E27FC236}">
                <a16:creationId xmlns:a16="http://schemas.microsoft.com/office/drawing/2014/main" id="{FD826EB3-63F3-42F1-AF41-E622B8A000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E6D28B-41C3-4366-970D-BD1FBAA071F4}"/>
              </a:ext>
            </a:extLst>
          </p:cNvPr>
          <p:cNvSpPr>
            <a:spLocks noGrp="1"/>
          </p:cNvSpPr>
          <p:nvPr>
            <p:ph type="sldNum" sz="quarter" idx="12"/>
          </p:nvPr>
        </p:nvSpPr>
        <p:spPr/>
        <p:txBody>
          <a:bodyPr/>
          <a:lstStyle/>
          <a:p>
            <a:fld id="{4C142610-DD62-4336-ACD6-BC6F8782273F}" type="slidenum">
              <a:rPr lang="en-US" smtClean="0"/>
              <a:t>‹#›</a:t>
            </a:fld>
            <a:endParaRPr lang="en-US"/>
          </a:p>
        </p:txBody>
      </p:sp>
    </p:spTree>
    <p:extLst>
      <p:ext uri="{BB962C8B-B14F-4D97-AF65-F5344CB8AC3E}">
        <p14:creationId xmlns:p14="http://schemas.microsoft.com/office/powerpoint/2010/main" val="329697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3DB0F-07E3-4657-9992-86F8C5537EAA}"/>
              </a:ext>
            </a:extLst>
          </p:cNvPr>
          <p:cNvSpPr>
            <a:spLocks noGrp="1"/>
          </p:cNvSpPr>
          <p:nvPr>
            <p:ph type="title"/>
          </p:nvPr>
        </p:nvSpPr>
        <p:spPr>
          <a:xfrm>
            <a:off x="839788" y="365125"/>
            <a:ext cx="10515600" cy="1325563"/>
          </a:xfrm>
        </p:spPr>
        <p:txBody>
          <a:bodyPr/>
          <a:lstStyle/>
          <a:p>
            <a:r>
              <a:rPr lang="en-US"/>
              <a:t>Click to edit Master title style</a:t>
            </a:r>
            <a:endParaRPr lang="et-EE"/>
          </a:p>
        </p:txBody>
      </p:sp>
      <p:sp>
        <p:nvSpPr>
          <p:cNvPr id="3" name="Text Placeholder 2">
            <a:extLst>
              <a:ext uri="{FF2B5EF4-FFF2-40B4-BE49-F238E27FC236}">
                <a16:creationId xmlns:a16="http://schemas.microsoft.com/office/drawing/2014/main" id="{637A8EA6-3A50-4F16-AC31-232517590B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F8CFE1-D1D8-4699-AFF4-56381359EF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t-EE"/>
          </a:p>
        </p:txBody>
      </p:sp>
      <p:sp>
        <p:nvSpPr>
          <p:cNvPr id="5" name="Text Placeholder 4">
            <a:extLst>
              <a:ext uri="{FF2B5EF4-FFF2-40B4-BE49-F238E27FC236}">
                <a16:creationId xmlns:a16="http://schemas.microsoft.com/office/drawing/2014/main" id="{C8C61B60-F636-4B32-9008-4CCBE2D104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C0DA76-5EAE-483F-AAFF-2B3EAA7D70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t-EE"/>
          </a:p>
        </p:txBody>
      </p:sp>
      <p:sp>
        <p:nvSpPr>
          <p:cNvPr id="7" name="Date Placeholder 6">
            <a:extLst>
              <a:ext uri="{FF2B5EF4-FFF2-40B4-BE49-F238E27FC236}">
                <a16:creationId xmlns:a16="http://schemas.microsoft.com/office/drawing/2014/main" id="{55589E3D-48A3-4C30-BF9B-8D0908498EE5}"/>
              </a:ext>
            </a:extLst>
          </p:cNvPr>
          <p:cNvSpPr>
            <a:spLocks noGrp="1"/>
          </p:cNvSpPr>
          <p:nvPr>
            <p:ph type="dt" sz="half" idx="10"/>
          </p:nvPr>
        </p:nvSpPr>
        <p:spPr/>
        <p:txBody>
          <a:bodyPr/>
          <a:lstStyle/>
          <a:p>
            <a:fld id="{B81AB1CC-753B-4277-99E9-9FEF03B55B36}" type="datetime1">
              <a:rPr lang="en-US" smtClean="0"/>
              <a:t>5/30/2019</a:t>
            </a:fld>
            <a:endParaRPr lang="en-US"/>
          </a:p>
        </p:txBody>
      </p:sp>
      <p:sp>
        <p:nvSpPr>
          <p:cNvPr id="8" name="Footer Placeholder 7">
            <a:extLst>
              <a:ext uri="{FF2B5EF4-FFF2-40B4-BE49-F238E27FC236}">
                <a16:creationId xmlns:a16="http://schemas.microsoft.com/office/drawing/2014/main" id="{264D2100-BCA6-4634-864A-3D38C1851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7D89B9-1BF7-47B5-8697-B961AEC754D1}"/>
              </a:ext>
            </a:extLst>
          </p:cNvPr>
          <p:cNvSpPr>
            <a:spLocks noGrp="1"/>
          </p:cNvSpPr>
          <p:nvPr>
            <p:ph type="sldNum" sz="quarter" idx="12"/>
          </p:nvPr>
        </p:nvSpPr>
        <p:spPr/>
        <p:txBody>
          <a:bodyPr/>
          <a:lstStyle/>
          <a:p>
            <a:fld id="{4C142610-DD62-4336-ACD6-BC6F8782273F}" type="slidenum">
              <a:rPr lang="en-US" smtClean="0"/>
              <a:t>‹#›</a:t>
            </a:fld>
            <a:endParaRPr lang="en-US"/>
          </a:p>
        </p:txBody>
      </p:sp>
    </p:spTree>
    <p:extLst>
      <p:ext uri="{BB962C8B-B14F-4D97-AF65-F5344CB8AC3E}">
        <p14:creationId xmlns:p14="http://schemas.microsoft.com/office/powerpoint/2010/main" val="2524681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FEC1A-CF24-410F-BDAB-9E9173054DC4}"/>
              </a:ext>
            </a:extLst>
          </p:cNvPr>
          <p:cNvSpPr>
            <a:spLocks noGrp="1"/>
          </p:cNvSpPr>
          <p:nvPr>
            <p:ph type="title"/>
          </p:nvPr>
        </p:nvSpPr>
        <p:spPr/>
        <p:txBody>
          <a:bodyPr/>
          <a:lstStyle/>
          <a:p>
            <a:r>
              <a:rPr lang="en-US"/>
              <a:t>Click to edit Master title style</a:t>
            </a:r>
            <a:endParaRPr lang="et-EE"/>
          </a:p>
        </p:txBody>
      </p:sp>
      <p:sp>
        <p:nvSpPr>
          <p:cNvPr id="3" name="Date Placeholder 2">
            <a:extLst>
              <a:ext uri="{FF2B5EF4-FFF2-40B4-BE49-F238E27FC236}">
                <a16:creationId xmlns:a16="http://schemas.microsoft.com/office/drawing/2014/main" id="{1E8DCD65-2D63-4265-9924-77EACA619963}"/>
              </a:ext>
            </a:extLst>
          </p:cNvPr>
          <p:cNvSpPr>
            <a:spLocks noGrp="1"/>
          </p:cNvSpPr>
          <p:nvPr>
            <p:ph type="dt" sz="half" idx="10"/>
          </p:nvPr>
        </p:nvSpPr>
        <p:spPr/>
        <p:txBody>
          <a:bodyPr/>
          <a:lstStyle/>
          <a:p>
            <a:fld id="{6D2FC33B-3F1D-4BA1-8B86-54540BF87130}" type="datetime1">
              <a:rPr lang="en-US" smtClean="0"/>
              <a:t>5/30/2019</a:t>
            </a:fld>
            <a:endParaRPr lang="en-US"/>
          </a:p>
        </p:txBody>
      </p:sp>
      <p:sp>
        <p:nvSpPr>
          <p:cNvPr id="4" name="Footer Placeholder 3">
            <a:extLst>
              <a:ext uri="{FF2B5EF4-FFF2-40B4-BE49-F238E27FC236}">
                <a16:creationId xmlns:a16="http://schemas.microsoft.com/office/drawing/2014/main" id="{204A75C0-9E80-4975-ACC4-54867ADCFE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C4D685-AF66-4A0E-B46B-BF3952ACFF1F}"/>
              </a:ext>
            </a:extLst>
          </p:cNvPr>
          <p:cNvSpPr>
            <a:spLocks noGrp="1"/>
          </p:cNvSpPr>
          <p:nvPr>
            <p:ph type="sldNum" sz="quarter" idx="12"/>
          </p:nvPr>
        </p:nvSpPr>
        <p:spPr/>
        <p:txBody>
          <a:bodyPr/>
          <a:lstStyle/>
          <a:p>
            <a:fld id="{4C142610-DD62-4336-ACD6-BC6F8782273F}" type="slidenum">
              <a:rPr lang="en-US" smtClean="0"/>
              <a:t>‹#›</a:t>
            </a:fld>
            <a:endParaRPr lang="en-US"/>
          </a:p>
        </p:txBody>
      </p:sp>
    </p:spTree>
    <p:extLst>
      <p:ext uri="{BB962C8B-B14F-4D97-AF65-F5344CB8AC3E}">
        <p14:creationId xmlns:p14="http://schemas.microsoft.com/office/powerpoint/2010/main" val="2533203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9440D0-57E2-424D-98AC-8889C91A7B26}"/>
              </a:ext>
            </a:extLst>
          </p:cNvPr>
          <p:cNvSpPr>
            <a:spLocks noGrp="1"/>
          </p:cNvSpPr>
          <p:nvPr>
            <p:ph type="dt" sz="half" idx="10"/>
          </p:nvPr>
        </p:nvSpPr>
        <p:spPr/>
        <p:txBody>
          <a:bodyPr/>
          <a:lstStyle/>
          <a:p>
            <a:fld id="{DAD12CF5-42E9-4BBC-AC73-A8A895C86862}" type="datetime1">
              <a:rPr lang="en-US" smtClean="0"/>
              <a:t>5/30/2019</a:t>
            </a:fld>
            <a:endParaRPr lang="en-US"/>
          </a:p>
        </p:txBody>
      </p:sp>
      <p:sp>
        <p:nvSpPr>
          <p:cNvPr id="3" name="Footer Placeholder 2">
            <a:extLst>
              <a:ext uri="{FF2B5EF4-FFF2-40B4-BE49-F238E27FC236}">
                <a16:creationId xmlns:a16="http://schemas.microsoft.com/office/drawing/2014/main" id="{DF34E69B-13B6-42BF-9CCE-1B70500F96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A5DA10-7B21-4346-A3C7-A2914E0C3886}"/>
              </a:ext>
            </a:extLst>
          </p:cNvPr>
          <p:cNvSpPr>
            <a:spLocks noGrp="1"/>
          </p:cNvSpPr>
          <p:nvPr>
            <p:ph type="sldNum" sz="quarter" idx="12"/>
          </p:nvPr>
        </p:nvSpPr>
        <p:spPr/>
        <p:txBody>
          <a:bodyPr/>
          <a:lstStyle/>
          <a:p>
            <a:fld id="{4C142610-DD62-4336-ACD6-BC6F8782273F}" type="slidenum">
              <a:rPr lang="en-US" smtClean="0"/>
              <a:t>‹#›</a:t>
            </a:fld>
            <a:endParaRPr lang="en-US"/>
          </a:p>
        </p:txBody>
      </p:sp>
    </p:spTree>
    <p:extLst>
      <p:ext uri="{BB962C8B-B14F-4D97-AF65-F5344CB8AC3E}">
        <p14:creationId xmlns:p14="http://schemas.microsoft.com/office/powerpoint/2010/main" val="307394758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1344-BFF6-4BDE-9AB6-FF50A97C71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t-EE"/>
          </a:p>
        </p:txBody>
      </p:sp>
      <p:sp>
        <p:nvSpPr>
          <p:cNvPr id="3" name="Content Placeholder 2">
            <a:extLst>
              <a:ext uri="{FF2B5EF4-FFF2-40B4-BE49-F238E27FC236}">
                <a16:creationId xmlns:a16="http://schemas.microsoft.com/office/drawing/2014/main" id="{E898D230-CE91-41E6-94AB-533B5D9697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t-EE"/>
          </a:p>
        </p:txBody>
      </p:sp>
      <p:sp>
        <p:nvSpPr>
          <p:cNvPr id="4" name="Text Placeholder 3">
            <a:extLst>
              <a:ext uri="{FF2B5EF4-FFF2-40B4-BE49-F238E27FC236}">
                <a16:creationId xmlns:a16="http://schemas.microsoft.com/office/drawing/2014/main" id="{D07C1380-B93A-4D40-A217-DDC94077D1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B2C6C-FBFE-400A-B0E9-52C9427F54C7}"/>
              </a:ext>
            </a:extLst>
          </p:cNvPr>
          <p:cNvSpPr>
            <a:spLocks noGrp="1"/>
          </p:cNvSpPr>
          <p:nvPr>
            <p:ph type="dt" sz="half" idx="10"/>
          </p:nvPr>
        </p:nvSpPr>
        <p:spPr/>
        <p:txBody>
          <a:bodyPr/>
          <a:lstStyle/>
          <a:p>
            <a:fld id="{F16D93BA-421C-462F-9146-936CE89BD959}" type="datetime1">
              <a:rPr lang="en-US" smtClean="0"/>
              <a:t>5/30/2019</a:t>
            </a:fld>
            <a:endParaRPr lang="en-US"/>
          </a:p>
        </p:txBody>
      </p:sp>
      <p:sp>
        <p:nvSpPr>
          <p:cNvPr id="6" name="Footer Placeholder 5">
            <a:extLst>
              <a:ext uri="{FF2B5EF4-FFF2-40B4-BE49-F238E27FC236}">
                <a16:creationId xmlns:a16="http://schemas.microsoft.com/office/drawing/2014/main" id="{543D6917-9B59-43F4-8D22-16DA95C87C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A35823-44BE-4172-B8D7-F2C21E2C5634}"/>
              </a:ext>
            </a:extLst>
          </p:cNvPr>
          <p:cNvSpPr>
            <a:spLocks noGrp="1"/>
          </p:cNvSpPr>
          <p:nvPr>
            <p:ph type="sldNum" sz="quarter" idx="12"/>
          </p:nvPr>
        </p:nvSpPr>
        <p:spPr/>
        <p:txBody>
          <a:bodyPr/>
          <a:lstStyle/>
          <a:p>
            <a:fld id="{4C142610-DD62-4336-ACD6-BC6F8782273F}" type="slidenum">
              <a:rPr lang="en-US" smtClean="0"/>
              <a:t>‹#›</a:t>
            </a:fld>
            <a:endParaRPr lang="en-US"/>
          </a:p>
        </p:txBody>
      </p:sp>
    </p:spTree>
    <p:extLst>
      <p:ext uri="{BB962C8B-B14F-4D97-AF65-F5344CB8AC3E}">
        <p14:creationId xmlns:p14="http://schemas.microsoft.com/office/powerpoint/2010/main" val="155928623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FEE1-4CB0-445D-A687-1008D357C5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t-EE"/>
          </a:p>
        </p:txBody>
      </p:sp>
      <p:sp>
        <p:nvSpPr>
          <p:cNvPr id="3" name="Picture Placeholder 2">
            <a:extLst>
              <a:ext uri="{FF2B5EF4-FFF2-40B4-BE49-F238E27FC236}">
                <a16:creationId xmlns:a16="http://schemas.microsoft.com/office/drawing/2014/main" id="{092EB608-F1AD-466F-AC78-C0ADF4FF85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t-EE"/>
          </a:p>
        </p:txBody>
      </p:sp>
      <p:sp>
        <p:nvSpPr>
          <p:cNvPr id="4" name="Text Placeholder 3">
            <a:extLst>
              <a:ext uri="{FF2B5EF4-FFF2-40B4-BE49-F238E27FC236}">
                <a16:creationId xmlns:a16="http://schemas.microsoft.com/office/drawing/2014/main" id="{87D64A11-0379-48CA-B96C-B98D52FB4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43CB3F-7ABF-47C6-9F30-314C63961E02}"/>
              </a:ext>
            </a:extLst>
          </p:cNvPr>
          <p:cNvSpPr>
            <a:spLocks noGrp="1"/>
          </p:cNvSpPr>
          <p:nvPr>
            <p:ph type="dt" sz="half" idx="10"/>
          </p:nvPr>
        </p:nvSpPr>
        <p:spPr/>
        <p:txBody>
          <a:bodyPr/>
          <a:lstStyle/>
          <a:p>
            <a:fld id="{86804B48-C3FD-4BA8-99D5-FC06881CCE87}" type="datetime1">
              <a:rPr lang="en-US" smtClean="0"/>
              <a:t>5/30/2019</a:t>
            </a:fld>
            <a:endParaRPr lang="en-US"/>
          </a:p>
        </p:txBody>
      </p:sp>
      <p:sp>
        <p:nvSpPr>
          <p:cNvPr id="6" name="Footer Placeholder 5">
            <a:extLst>
              <a:ext uri="{FF2B5EF4-FFF2-40B4-BE49-F238E27FC236}">
                <a16:creationId xmlns:a16="http://schemas.microsoft.com/office/drawing/2014/main" id="{CE6CACEB-955C-4E72-A355-C5D3BC4EF45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93F032C-DCE1-4C20-9952-4CC10DE56B92}"/>
              </a:ext>
            </a:extLst>
          </p:cNvPr>
          <p:cNvSpPr>
            <a:spLocks noGrp="1"/>
          </p:cNvSpPr>
          <p:nvPr>
            <p:ph type="sldNum" sz="quarter" idx="12"/>
          </p:nvPr>
        </p:nvSpPr>
        <p:spPr/>
        <p:txBody>
          <a:bodyPr/>
          <a:lstStyle/>
          <a:p>
            <a:fld id="{4C142610-DD62-4336-ACD6-BC6F8782273F}" type="slidenum">
              <a:rPr lang="en-US" smtClean="0"/>
              <a:t>‹#›</a:t>
            </a:fld>
            <a:endParaRPr lang="en-US"/>
          </a:p>
        </p:txBody>
      </p:sp>
    </p:spTree>
    <p:extLst>
      <p:ext uri="{BB962C8B-B14F-4D97-AF65-F5344CB8AC3E}">
        <p14:creationId xmlns:p14="http://schemas.microsoft.com/office/powerpoint/2010/main" val="820200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627553-7BC1-489D-A5A1-75F44F94E4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t-EE"/>
          </a:p>
        </p:txBody>
      </p:sp>
      <p:sp>
        <p:nvSpPr>
          <p:cNvPr id="3" name="Text Placeholder 2">
            <a:extLst>
              <a:ext uri="{FF2B5EF4-FFF2-40B4-BE49-F238E27FC236}">
                <a16:creationId xmlns:a16="http://schemas.microsoft.com/office/drawing/2014/main" id="{5B8EF757-2257-4E9F-A34A-0A0F675556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t-EE"/>
          </a:p>
        </p:txBody>
      </p:sp>
      <p:sp>
        <p:nvSpPr>
          <p:cNvPr id="4" name="Date Placeholder 3">
            <a:extLst>
              <a:ext uri="{FF2B5EF4-FFF2-40B4-BE49-F238E27FC236}">
                <a16:creationId xmlns:a16="http://schemas.microsoft.com/office/drawing/2014/main" id="{85D92119-C9A0-4E45-AB0E-8B1C726CF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959A0B-9690-46BF-8EDA-BBBA390E505F}" type="datetime1">
              <a:rPr lang="en-US" smtClean="0"/>
              <a:t>5/30/2019</a:t>
            </a:fld>
            <a:endParaRPr lang="en-US"/>
          </a:p>
        </p:txBody>
      </p:sp>
      <p:sp>
        <p:nvSpPr>
          <p:cNvPr id="5" name="Footer Placeholder 4">
            <a:extLst>
              <a:ext uri="{FF2B5EF4-FFF2-40B4-BE49-F238E27FC236}">
                <a16:creationId xmlns:a16="http://schemas.microsoft.com/office/drawing/2014/main" id="{B58F3CB0-5433-4C40-A045-9A88FF1072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7E5968-D98C-4E4C-92E2-0BEF15B679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142610-DD62-4336-ACD6-BC6F8782273F}" type="slidenum">
              <a:rPr lang="en-US" smtClean="0"/>
              <a:pPr/>
              <a:t>‹#›</a:t>
            </a:fld>
            <a:endParaRPr lang="en-US" dirty="0"/>
          </a:p>
        </p:txBody>
      </p:sp>
    </p:spTree>
    <p:extLst>
      <p:ext uri="{BB962C8B-B14F-4D97-AF65-F5344CB8AC3E}">
        <p14:creationId xmlns:p14="http://schemas.microsoft.com/office/powerpoint/2010/main" val="4134240540"/>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t-E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ubtitle 2">
            <a:extLst>
              <a:ext uri="{FF2B5EF4-FFF2-40B4-BE49-F238E27FC236}">
                <a16:creationId xmlns:a16="http://schemas.microsoft.com/office/drawing/2014/main" id="{D71155EC-15D3-4F73-A7EB-C4973074D27E}"/>
              </a:ext>
            </a:extLst>
          </p:cNvPr>
          <p:cNvSpPr txBox="1">
            <a:spLocks/>
          </p:cNvSpPr>
          <p:nvPr/>
        </p:nvSpPr>
        <p:spPr>
          <a:xfrm>
            <a:off x="854825" y="2376674"/>
            <a:ext cx="10498975" cy="16557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t-EE" sz="3000" dirty="0"/>
              <a:t>Vladimir </a:t>
            </a:r>
            <a:r>
              <a:rPr lang="et-EE" sz="3000" dirty="0" err="1"/>
              <a:t>Andrianov</a:t>
            </a:r>
            <a:endParaRPr lang="et-EE" sz="3000" dirty="0"/>
          </a:p>
          <a:p>
            <a:pPr marL="0" indent="0" algn="ctr">
              <a:buNone/>
            </a:pPr>
            <a:r>
              <a:rPr lang="fi-FI" sz="3600" b="1" dirty="0" err="1"/>
              <a:t>Inimeste</a:t>
            </a:r>
            <a:r>
              <a:rPr lang="fi-FI" sz="3600" b="1" dirty="0"/>
              <a:t> </a:t>
            </a:r>
            <a:r>
              <a:rPr lang="fi-FI" sz="3600" b="1" dirty="0" err="1"/>
              <a:t>voolu</a:t>
            </a:r>
            <a:r>
              <a:rPr lang="fi-FI" sz="3600" b="1" dirty="0"/>
              <a:t> </a:t>
            </a:r>
            <a:r>
              <a:rPr lang="fi-FI" sz="3600" b="1" dirty="0" err="1"/>
              <a:t>automaatne</a:t>
            </a:r>
            <a:r>
              <a:rPr lang="fi-FI" sz="3600" b="1" dirty="0"/>
              <a:t> </a:t>
            </a:r>
            <a:r>
              <a:rPr lang="fi-FI" sz="3600" b="1" dirty="0" err="1"/>
              <a:t>arvestus</a:t>
            </a:r>
            <a:r>
              <a:rPr lang="fi-FI" sz="3600" b="1" dirty="0"/>
              <a:t> </a:t>
            </a:r>
            <a:r>
              <a:rPr lang="fi-FI" sz="3600" b="1" dirty="0" err="1"/>
              <a:t>kasutades</a:t>
            </a:r>
            <a:r>
              <a:rPr lang="fi-FI" sz="3600" b="1" dirty="0"/>
              <a:t> </a:t>
            </a:r>
            <a:r>
              <a:rPr lang="fi-FI" sz="3600" b="1" dirty="0" err="1"/>
              <a:t>OpenCV</a:t>
            </a:r>
            <a:r>
              <a:rPr lang="fi-FI" sz="3600" b="1" dirty="0"/>
              <a:t> </a:t>
            </a:r>
            <a:r>
              <a:rPr lang="fi-FI" sz="3600" b="1" dirty="0" err="1"/>
              <a:t>tehisnägemise</a:t>
            </a:r>
            <a:r>
              <a:rPr lang="fi-FI" sz="3600" b="1" dirty="0"/>
              <a:t> raamistikku</a:t>
            </a:r>
          </a:p>
          <a:p>
            <a:pPr marL="0" indent="0" algn="ctr">
              <a:spcBef>
                <a:spcPts val="3000"/>
              </a:spcBef>
              <a:buNone/>
            </a:pPr>
            <a:r>
              <a:rPr lang="fi-FI" sz="3000" dirty="0" err="1"/>
              <a:t>Rakendusinfotehnoloogia</a:t>
            </a:r>
            <a:r>
              <a:rPr lang="fi-FI" sz="3000" dirty="0"/>
              <a:t> </a:t>
            </a:r>
            <a:r>
              <a:rPr lang="fi-FI" sz="3000" dirty="0" err="1"/>
              <a:t>õppekava</a:t>
            </a:r>
            <a:r>
              <a:rPr lang="fi-FI" sz="3000" dirty="0"/>
              <a:t> </a:t>
            </a:r>
            <a:r>
              <a:rPr lang="fi-FI" sz="3000" dirty="0" err="1"/>
              <a:t>lõputöö</a:t>
            </a:r>
            <a:endParaRPr lang="en-US" sz="3000" dirty="0"/>
          </a:p>
        </p:txBody>
      </p:sp>
      <p:sp>
        <p:nvSpPr>
          <p:cNvPr id="43" name="Subtitle 2">
            <a:extLst>
              <a:ext uri="{FF2B5EF4-FFF2-40B4-BE49-F238E27FC236}">
                <a16:creationId xmlns:a16="http://schemas.microsoft.com/office/drawing/2014/main" id="{D5D88B1E-B585-4AF7-B452-F32442356501}"/>
              </a:ext>
            </a:extLst>
          </p:cNvPr>
          <p:cNvSpPr txBox="1">
            <a:spLocks/>
          </p:cNvSpPr>
          <p:nvPr/>
        </p:nvSpPr>
        <p:spPr>
          <a:xfrm>
            <a:off x="390698" y="5065713"/>
            <a:ext cx="11194473"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t-EE" sz="2900" dirty="0">
                <a:latin typeface="+mj-lt"/>
                <a:ea typeface="+mj-ea"/>
                <a:cs typeface="+mj-cs"/>
              </a:rPr>
              <a:t>Juhendaja: N. Ivleva, lektor</a:t>
            </a:r>
          </a:p>
          <a:p>
            <a:pPr algn="r"/>
            <a:endParaRPr lang="et-EE" sz="2900" dirty="0">
              <a:latin typeface="+mj-lt"/>
              <a:ea typeface="+mj-ea"/>
              <a:cs typeface="+mj-cs"/>
            </a:endParaRPr>
          </a:p>
          <a:p>
            <a:r>
              <a:rPr lang="et-EE" sz="2900" dirty="0">
                <a:latin typeface="+mj-lt"/>
                <a:ea typeface="+mj-ea"/>
                <a:cs typeface="+mj-cs"/>
              </a:rPr>
              <a:t>Kohtla - Järve 2019</a:t>
            </a:r>
            <a:r>
              <a:rPr lang="en-US" sz="2900" dirty="0">
                <a:latin typeface="+mj-lt"/>
                <a:ea typeface="+mj-ea"/>
                <a:cs typeface="+mj-cs"/>
              </a:rPr>
              <a:t> </a:t>
            </a:r>
          </a:p>
        </p:txBody>
      </p:sp>
      <p:sp>
        <p:nvSpPr>
          <p:cNvPr id="45" name="Title 1">
            <a:extLst>
              <a:ext uri="{FF2B5EF4-FFF2-40B4-BE49-F238E27FC236}">
                <a16:creationId xmlns:a16="http://schemas.microsoft.com/office/drawing/2014/main" id="{A607CC27-FB2B-41AA-AC93-00F414311503}"/>
              </a:ext>
            </a:extLst>
          </p:cNvPr>
          <p:cNvSpPr txBox="1">
            <a:spLocks/>
          </p:cNvSpPr>
          <p:nvPr/>
        </p:nvSpPr>
        <p:spPr>
          <a:xfrm>
            <a:off x="1415935" y="291554"/>
            <a:ext cx="9144000" cy="1814167"/>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a:solidFill>
                  <a:schemeClr val="tx1">
                    <a:lumMod val="65000"/>
                    <a:lumOff val="35000"/>
                  </a:schemeClr>
                </a:solidFill>
                <a:latin typeface="+mj-lt"/>
                <a:ea typeface="+mj-ea"/>
                <a:cs typeface="+mj-cs"/>
              </a:defRPr>
            </a:lvl1pPr>
          </a:lstStyle>
          <a:p>
            <a:r>
              <a:rPr lang="fi-FI" sz="2900" b="0" dirty="0">
                <a:solidFill>
                  <a:schemeClr val="tx1"/>
                </a:solidFill>
              </a:rPr>
              <a:t>TALLINNA TEHNIKAÜLIKOOL</a:t>
            </a:r>
            <a:br>
              <a:rPr lang="fi-FI" sz="2900" b="0" dirty="0">
                <a:solidFill>
                  <a:schemeClr val="tx1"/>
                </a:solidFill>
              </a:rPr>
            </a:br>
            <a:r>
              <a:rPr lang="fi-FI" sz="2900" b="0" dirty="0" err="1">
                <a:solidFill>
                  <a:schemeClr val="tx1"/>
                </a:solidFill>
              </a:rPr>
              <a:t>Inseneriteaduskond</a:t>
            </a:r>
            <a:br>
              <a:rPr lang="fi-FI" sz="2900" b="0" dirty="0">
                <a:solidFill>
                  <a:schemeClr val="tx1"/>
                </a:solidFill>
              </a:rPr>
            </a:br>
            <a:r>
              <a:rPr lang="fi-FI" sz="2900" b="0" dirty="0">
                <a:solidFill>
                  <a:schemeClr val="tx1"/>
                </a:solidFill>
              </a:rPr>
              <a:t>Virumaa </a:t>
            </a:r>
            <a:r>
              <a:rPr lang="fi-FI" sz="2900" b="0" dirty="0" err="1">
                <a:solidFill>
                  <a:schemeClr val="tx1"/>
                </a:solidFill>
              </a:rPr>
              <a:t>kolledž</a:t>
            </a:r>
            <a:br>
              <a:rPr lang="fi-FI" sz="2900" b="0" dirty="0">
                <a:solidFill>
                  <a:schemeClr val="tx1"/>
                </a:solidFill>
              </a:rPr>
            </a:br>
            <a:r>
              <a:rPr lang="fi-FI" sz="2900" b="0" dirty="0" err="1">
                <a:solidFill>
                  <a:schemeClr val="tx1"/>
                </a:solidFill>
              </a:rPr>
              <a:t>Reaal</a:t>
            </a:r>
            <a:r>
              <a:rPr lang="fi-FI" sz="2900" b="0" dirty="0">
                <a:solidFill>
                  <a:schemeClr val="tx1"/>
                </a:solidFill>
              </a:rPr>
              <a:t>- ja </a:t>
            </a:r>
            <a:r>
              <a:rPr lang="fi-FI" sz="2900" b="0" dirty="0" err="1">
                <a:solidFill>
                  <a:schemeClr val="tx1"/>
                </a:solidFill>
              </a:rPr>
              <a:t>tehnikateaduste</a:t>
            </a:r>
            <a:r>
              <a:rPr lang="fi-FI" sz="2900" b="0" dirty="0">
                <a:solidFill>
                  <a:schemeClr val="tx1"/>
                </a:solidFill>
              </a:rPr>
              <a:t> keskus</a:t>
            </a:r>
            <a:endParaRPr lang="en-US" sz="2900" b="0" dirty="0">
              <a:solidFill>
                <a:schemeClr val="tx1"/>
              </a:solidFill>
            </a:endParaRPr>
          </a:p>
        </p:txBody>
      </p:sp>
    </p:spTree>
    <p:extLst>
      <p:ext uri="{BB962C8B-B14F-4D97-AF65-F5344CB8AC3E}">
        <p14:creationId xmlns:p14="http://schemas.microsoft.com/office/powerpoint/2010/main" val="3356759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9B9D5-F6BE-494E-9BDB-71FFBBCE2716}"/>
              </a:ext>
            </a:extLst>
          </p:cNvPr>
          <p:cNvSpPr>
            <a:spLocks noGrp="1"/>
          </p:cNvSpPr>
          <p:nvPr>
            <p:ph type="title"/>
          </p:nvPr>
        </p:nvSpPr>
        <p:spPr/>
        <p:txBody>
          <a:bodyPr/>
          <a:lstStyle/>
          <a:p>
            <a:r>
              <a:rPr lang="en-US" dirty="0" err="1">
                <a:solidFill>
                  <a:schemeClr val="tx1">
                    <a:lumMod val="75000"/>
                    <a:lumOff val="25000"/>
                  </a:schemeClr>
                </a:solidFill>
                <a:cs typeface="Arial" pitchFamily="34" charset="0"/>
              </a:rPr>
              <a:t>Liikumispoole</a:t>
            </a:r>
            <a:r>
              <a:rPr lang="en-US" dirty="0">
                <a:solidFill>
                  <a:schemeClr val="tx1">
                    <a:lumMod val="75000"/>
                    <a:lumOff val="25000"/>
                  </a:schemeClr>
                </a:solidFill>
                <a:cs typeface="Arial" pitchFamily="34" charset="0"/>
              </a:rPr>
              <a:t> </a:t>
            </a:r>
            <a:r>
              <a:rPr lang="en-US" dirty="0" err="1">
                <a:solidFill>
                  <a:schemeClr val="tx1">
                    <a:lumMod val="75000"/>
                    <a:lumOff val="25000"/>
                  </a:schemeClr>
                </a:solidFill>
                <a:cs typeface="Arial" pitchFamily="34" charset="0"/>
              </a:rPr>
              <a:t>määramine</a:t>
            </a:r>
            <a:endParaRPr lang="en-US" dirty="0">
              <a:solidFill>
                <a:schemeClr val="tx1">
                  <a:lumMod val="75000"/>
                  <a:lumOff val="25000"/>
                </a:schemeClr>
              </a:solidFill>
              <a:cs typeface="Arial" pitchFamily="34" charset="0"/>
            </a:endParaRPr>
          </a:p>
        </p:txBody>
      </p:sp>
      <p:sp>
        <p:nvSpPr>
          <p:cNvPr id="3" name="Text Placeholder 2">
            <a:extLst>
              <a:ext uri="{FF2B5EF4-FFF2-40B4-BE49-F238E27FC236}">
                <a16:creationId xmlns:a16="http://schemas.microsoft.com/office/drawing/2014/main" id="{D3C148E7-7A98-4EBD-A234-AA19DD215DA1}"/>
              </a:ext>
            </a:extLst>
          </p:cNvPr>
          <p:cNvSpPr>
            <a:spLocks noGrp="1"/>
          </p:cNvSpPr>
          <p:nvPr>
            <p:ph type="body" sz="quarter" idx="41"/>
          </p:nvPr>
        </p:nvSpPr>
        <p:spPr/>
        <p:txBody>
          <a:bodyPr>
            <a:normAutofit lnSpcReduction="10000"/>
          </a:bodyPr>
          <a:lstStyle/>
          <a:p>
            <a:endParaRPr lang="et-EE"/>
          </a:p>
        </p:txBody>
      </p:sp>
      <p:pic>
        <p:nvPicPr>
          <p:cNvPr id="4" name="Picture 3">
            <a:extLst>
              <a:ext uri="{FF2B5EF4-FFF2-40B4-BE49-F238E27FC236}">
                <a16:creationId xmlns:a16="http://schemas.microsoft.com/office/drawing/2014/main" id="{D7EE8263-0B81-4953-A5FF-C43FA9B830F7}"/>
              </a:ext>
            </a:extLst>
          </p:cNvPr>
          <p:cNvPicPr/>
          <p:nvPr/>
        </p:nvPicPr>
        <p:blipFill>
          <a:blip r:embed="rId3"/>
          <a:stretch>
            <a:fillRect/>
          </a:stretch>
        </p:blipFill>
        <p:spPr>
          <a:xfrm>
            <a:off x="6741618" y="1529425"/>
            <a:ext cx="5131697" cy="4323194"/>
          </a:xfrm>
          <a:prstGeom prst="rect">
            <a:avLst/>
          </a:prstGeom>
        </p:spPr>
      </p:pic>
      <p:sp>
        <p:nvSpPr>
          <p:cNvPr id="7" name="Content Placeholder 2">
            <a:extLst>
              <a:ext uri="{FF2B5EF4-FFF2-40B4-BE49-F238E27FC236}">
                <a16:creationId xmlns:a16="http://schemas.microsoft.com/office/drawing/2014/main" id="{2074D316-4D66-4B3A-926E-7DB39937FED2}"/>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1200"/>
              </a:spcBef>
              <a:spcAft>
                <a:spcPts val="600"/>
              </a:spcAft>
            </a:pPr>
            <a:r>
              <a:rPr lang="en-US" sz="3200" dirty="0" err="1"/>
              <a:t>Objekti</a:t>
            </a:r>
            <a:r>
              <a:rPr lang="en-US" sz="3200" dirty="0"/>
              <a:t> </a:t>
            </a:r>
            <a:r>
              <a:rPr lang="en-US" sz="3200" dirty="0" err="1"/>
              <a:t>jälgimine</a:t>
            </a:r>
            <a:endParaRPr lang="ru-RU" sz="3200" dirty="0"/>
          </a:p>
          <a:p>
            <a:pPr>
              <a:lnSpc>
                <a:spcPct val="110000"/>
              </a:lnSpc>
              <a:spcBef>
                <a:spcPts val="1200"/>
              </a:spcBef>
              <a:spcAft>
                <a:spcPts val="600"/>
              </a:spcAft>
            </a:pPr>
            <a:r>
              <a:rPr lang="et-EE" sz="3200" dirty="0"/>
              <a:t>S</a:t>
            </a:r>
            <a:r>
              <a:rPr lang="en-US" sz="3200" dirty="0" err="1"/>
              <a:t>isenemis</a:t>
            </a:r>
            <a:r>
              <a:rPr lang="en-US" sz="3200" dirty="0"/>
              <a:t>- ja </a:t>
            </a:r>
            <a:r>
              <a:rPr lang="en-US" sz="3200" dirty="0" err="1"/>
              <a:t>väljumispiir</a:t>
            </a:r>
            <a:endParaRPr lang="et-EE" sz="3200" dirty="0"/>
          </a:p>
          <a:p>
            <a:pPr>
              <a:lnSpc>
                <a:spcPct val="110000"/>
              </a:lnSpc>
              <a:spcBef>
                <a:spcPts val="1200"/>
              </a:spcBef>
              <a:spcAft>
                <a:spcPts val="600"/>
              </a:spcAft>
            </a:pPr>
            <a:r>
              <a:rPr lang="et-EE" sz="3200" dirty="0"/>
              <a:t>L</a:t>
            </a:r>
            <a:r>
              <a:rPr lang="en-US" sz="3200" dirty="0" err="1"/>
              <a:t>iikumise</a:t>
            </a:r>
            <a:r>
              <a:rPr lang="en-US" sz="3200" dirty="0"/>
              <a:t> </a:t>
            </a:r>
            <a:r>
              <a:rPr lang="en-US" sz="3200" dirty="0" err="1"/>
              <a:t>trajektoor</a:t>
            </a:r>
            <a:endParaRPr lang="en-US" sz="3200" dirty="0"/>
          </a:p>
          <a:p>
            <a:pPr marL="0" indent="0">
              <a:spcBef>
                <a:spcPts val="1200"/>
              </a:spcBef>
              <a:spcAft>
                <a:spcPts val="600"/>
              </a:spcAft>
              <a:buNone/>
            </a:pPr>
            <a:endParaRPr lang="et-EE" sz="3200" dirty="0"/>
          </a:p>
        </p:txBody>
      </p:sp>
      <p:sp>
        <p:nvSpPr>
          <p:cNvPr id="8" name="TextBox 7">
            <a:extLst>
              <a:ext uri="{FF2B5EF4-FFF2-40B4-BE49-F238E27FC236}">
                <a16:creationId xmlns:a16="http://schemas.microsoft.com/office/drawing/2014/main" id="{82F145E2-5F37-4F1C-96A9-38A743EEA7DC}"/>
              </a:ext>
            </a:extLst>
          </p:cNvPr>
          <p:cNvSpPr txBox="1"/>
          <p:nvPr/>
        </p:nvSpPr>
        <p:spPr>
          <a:xfrm>
            <a:off x="11636364" y="6499605"/>
            <a:ext cx="756972" cy="461665"/>
          </a:xfrm>
          <a:prstGeom prst="rect">
            <a:avLst/>
          </a:prstGeom>
          <a:noFill/>
        </p:spPr>
        <p:txBody>
          <a:bodyPr wrap="square" rtlCol="0">
            <a:spAutoFit/>
          </a:bodyPr>
          <a:lstStyle/>
          <a:p>
            <a:pPr algn="ctr"/>
            <a:r>
              <a:rPr lang="ru-RU" altLang="ko-KR" sz="2400" b="1" dirty="0">
                <a:solidFill>
                  <a:schemeClr val="bg1"/>
                </a:solidFill>
                <a:cs typeface="Arial" pitchFamily="34" charset="0"/>
              </a:rPr>
              <a:t>10</a:t>
            </a:r>
            <a:endParaRPr lang="ko-KR" altLang="en-US" sz="2400" b="1" dirty="0">
              <a:solidFill>
                <a:schemeClr val="bg1"/>
              </a:solidFill>
              <a:cs typeface="Arial" pitchFamily="34" charset="0"/>
            </a:endParaRPr>
          </a:p>
        </p:txBody>
      </p:sp>
      <p:sp>
        <p:nvSpPr>
          <p:cNvPr id="12" name="Arrow: Right 11">
            <a:extLst>
              <a:ext uri="{FF2B5EF4-FFF2-40B4-BE49-F238E27FC236}">
                <a16:creationId xmlns:a16="http://schemas.microsoft.com/office/drawing/2014/main" id="{2DAE8E6F-81C9-4A87-B914-3AC25F2D63E0}"/>
              </a:ext>
            </a:extLst>
          </p:cNvPr>
          <p:cNvSpPr/>
          <p:nvPr/>
        </p:nvSpPr>
        <p:spPr>
          <a:xfrm rot="20820096">
            <a:off x="4780433" y="4263129"/>
            <a:ext cx="5131697" cy="3913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a:p>
        </p:txBody>
      </p:sp>
      <p:pic>
        <p:nvPicPr>
          <p:cNvPr id="9" name="Picture 8">
            <a:extLst>
              <a:ext uri="{FF2B5EF4-FFF2-40B4-BE49-F238E27FC236}">
                <a16:creationId xmlns:a16="http://schemas.microsoft.com/office/drawing/2014/main" id="{15CF4497-F286-4D2D-8691-7682DD95E754}"/>
              </a:ext>
            </a:extLst>
          </p:cNvPr>
          <p:cNvPicPr>
            <a:picLocks noChangeAspect="1"/>
          </p:cNvPicPr>
          <p:nvPr/>
        </p:nvPicPr>
        <p:blipFill rotWithShape="1">
          <a:blip r:embed="rId4"/>
          <a:srcRect l="10993" t="18519" r="16800" b="32765"/>
          <a:stretch/>
        </p:blipFill>
        <p:spPr>
          <a:xfrm>
            <a:off x="1944329" y="4096412"/>
            <a:ext cx="2970327" cy="1515822"/>
          </a:xfrm>
          <a:prstGeom prst="rect">
            <a:avLst/>
          </a:prstGeom>
        </p:spPr>
      </p:pic>
    </p:spTree>
    <p:extLst>
      <p:ext uri="{BB962C8B-B14F-4D97-AF65-F5344CB8AC3E}">
        <p14:creationId xmlns:p14="http://schemas.microsoft.com/office/powerpoint/2010/main" val="1376429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48475-BDAA-48BF-BB43-82671AD0BEA5}"/>
              </a:ext>
            </a:extLst>
          </p:cNvPr>
          <p:cNvSpPr>
            <a:spLocks noGrp="1"/>
          </p:cNvSpPr>
          <p:nvPr>
            <p:ph type="title"/>
          </p:nvPr>
        </p:nvSpPr>
        <p:spPr/>
        <p:txBody>
          <a:bodyPr/>
          <a:lstStyle/>
          <a:p>
            <a:r>
              <a:rPr lang="et-EE" dirty="0">
                <a:solidFill>
                  <a:schemeClr val="tx1">
                    <a:lumMod val="75000"/>
                    <a:lumOff val="25000"/>
                  </a:schemeClr>
                </a:solidFill>
                <a:cs typeface="Arial" pitchFamily="34" charset="0"/>
              </a:rPr>
              <a:t>Näide</a:t>
            </a:r>
          </a:p>
        </p:txBody>
      </p:sp>
      <p:sp>
        <p:nvSpPr>
          <p:cNvPr id="3" name="Text Placeholder 2">
            <a:extLst>
              <a:ext uri="{FF2B5EF4-FFF2-40B4-BE49-F238E27FC236}">
                <a16:creationId xmlns:a16="http://schemas.microsoft.com/office/drawing/2014/main" id="{E36404FF-1AE8-4992-81F5-B4C702CCA32D}"/>
              </a:ext>
            </a:extLst>
          </p:cNvPr>
          <p:cNvSpPr>
            <a:spLocks noGrp="1"/>
          </p:cNvSpPr>
          <p:nvPr>
            <p:ph type="body" sz="quarter" idx="41"/>
          </p:nvPr>
        </p:nvSpPr>
        <p:spPr/>
        <p:txBody>
          <a:bodyPr>
            <a:normAutofit lnSpcReduction="10000"/>
          </a:bodyPr>
          <a:lstStyle/>
          <a:p>
            <a:endParaRPr lang="et-EE"/>
          </a:p>
        </p:txBody>
      </p:sp>
      <p:sp>
        <p:nvSpPr>
          <p:cNvPr id="5" name="TextBox 4">
            <a:extLst>
              <a:ext uri="{FF2B5EF4-FFF2-40B4-BE49-F238E27FC236}">
                <a16:creationId xmlns:a16="http://schemas.microsoft.com/office/drawing/2014/main" id="{46286C8B-A865-4CCC-A1F7-348DE97C7CCC}"/>
              </a:ext>
            </a:extLst>
          </p:cNvPr>
          <p:cNvSpPr txBox="1"/>
          <p:nvPr/>
        </p:nvSpPr>
        <p:spPr>
          <a:xfrm>
            <a:off x="11636364" y="6499605"/>
            <a:ext cx="756972"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11</a:t>
            </a:r>
            <a:endParaRPr lang="ko-KR" altLang="en-US" sz="2400" b="1" dirty="0">
              <a:solidFill>
                <a:schemeClr val="bg1"/>
              </a:solidFill>
              <a:cs typeface="Arial" pitchFamily="34" charset="0"/>
            </a:endParaRPr>
          </a:p>
        </p:txBody>
      </p:sp>
      <p:pic>
        <p:nvPicPr>
          <p:cNvPr id="7" name="Untitled Project">
            <a:hlinkClick r:id="" action="ppaction://media"/>
            <a:extLst>
              <a:ext uri="{FF2B5EF4-FFF2-40B4-BE49-F238E27FC236}">
                <a16:creationId xmlns:a16="http://schemas.microsoft.com/office/drawing/2014/main" id="{FB63BC75-17BD-4BBC-AF14-6FCFA9820C1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54432" y="975955"/>
            <a:ext cx="9083136" cy="5109264"/>
          </a:xfrm>
          <a:prstGeom prst="rect">
            <a:avLst/>
          </a:prstGeom>
        </p:spPr>
      </p:pic>
    </p:spTree>
    <p:extLst>
      <p:ext uri="{BB962C8B-B14F-4D97-AF65-F5344CB8AC3E}">
        <p14:creationId xmlns:p14="http://schemas.microsoft.com/office/powerpoint/2010/main" val="298223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48475-BDAA-48BF-BB43-82671AD0BEA5}"/>
              </a:ext>
            </a:extLst>
          </p:cNvPr>
          <p:cNvSpPr>
            <a:spLocks noGrp="1"/>
          </p:cNvSpPr>
          <p:nvPr>
            <p:ph type="title"/>
          </p:nvPr>
        </p:nvSpPr>
        <p:spPr/>
        <p:txBody>
          <a:bodyPr/>
          <a:lstStyle/>
          <a:p>
            <a:r>
              <a:rPr lang="et-EE" dirty="0">
                <a:solidFill>
                  <a:schemeClr val="tx1">
                    <a:lumMod val="75000"/>
                    <a:lumOff val="25000"/>
                  </a:schemeClr>
                </a:solidFill>
                <a:cs typeface="Arial" pitchFamily="34" charset="0"/>
              </a:rPr>
              <a:t>Näide</a:t>
            </a:r>
          </a:p>
        </p:txBody>
      </p:sp>
      <p:sp>
        <p:nvSpPr>
          <p:cNvPr id="3" name="Text Placeholder 2">
            <a:extLst>
              <a:ext uri="{FF2B5EF4-FFF2-40B4-BE49-F238E27FC236}">
                <a16:creationId xmlns:a16="http://schemas.microsoft.com/office/drawing/2014/main" id="{E36404FF-1AE8-4992-81F5-B4C702CCA32D}"/>
              </a:ext>
            </a:extLst>
          </p:cNvPr>
          <p:cNvSpPr>
            <a:spLocks noGrp="1"/>
          </p:cNvSpPr>
          <p:nvPr>
            <p:ph type="body" sz="quarter" idx="41"/>
          </p:nvPr>
        </p:nvSpPr>
        <p:spPr/>
        <p:txBody>
          <a:bodyPr>
            <a:normAutofit lnSpcReduction="10000"/>
          </a:bodyPr>
          <a:lstStyle/>
          <a:p>
            <a:endParaRPr lang="et-EE"/>
          </a:p>
        </p:txBody>
      </p:sp>
      <p:sp>
        <p:nvSpPr>
          <p:cNvPr id="6" name="TextBox 5">
            <a:extLst>
              <a:ext uri="{FF2B5EF4-FFF2-40B4-BE49-F238E27FC236}">
                <a16:creationId xmlns:a16="http://schemas.microsoft.com/office/drawing/2014/main" id="{55EB0862-A695-43D1-8E17-9F95AE203383}"/>
              </a:ext>
            </a:extLst>
          </p:cNvPr>
          <p:cNvSpPr txBox="1"/>
          <p:nvPr/>
        </p:nvSpPr>
        <p:spPr>
          <a:xfrm>
            <a:off x="11636364" y="6499605"/>
            <a:ext cx="756972" cy="461665"/>
          </a:xfrm>
          <a:prstGeom prst="rect">
            <a:avLst/>
          </a:prstGeom>
          <a:noFill/>
        </p:spPr>
        <p:txBody>
          <a:bodyPr wrap="square" rtlCol="0">
            <a:spAutoFit/>
          </a:bodyPr>
          <a:lstStyle/>
          <a:p>
            <a:pPr algn="ctr"/>
            <a:r>
              <a:rPr lang="ru-RU" altLang="ko-KR" sz="2400" b="1" dirty="0">
                <a:solidFill>
                  <a:schemeClr val="bg1"/>
                </a:solidFill>
                <a:cs typeface="Arial" pitchFamily="34" charset="0"/>
              </a:rPr>
              <a:t>1</a:t>
            </a:r>
            <a:r>
              <a:rPr lang="en-US" altLang="ko-KR" sz="2400" b="1" dirty="0">
                <a:solidFill>
                  <a:schemeClr val="bg1"/>
                </a:solidFill>
                <a:cs typeface="Arial" pitchFamily="34" charset="0"/>
              </a:rPr>
              <a:t>2</a:t>
            </a:r>
            <a:endParaRPr lang="ko-KR" altLang="en-US" sz="2400" b="1" dirty="0">
              <a:solidFill>
                <a:schemeClr val="bg1"/>
              </a:solidFill>
              <a:cs typeface="Arial" pitchFamily="34" charset="0"/>
            </a:endParaRPr>
          </a:p>
        </p:txBody>
      </p:sp>
      <p:pic>
        <p:nvPicPr>
          <p:cNvPr id="7" name="Picture 6">
            <a:extLst>
              <a:ext uri="{FF2B5EF4-FFF2-40B4-BE49-F238E27FC236}">
                <a16:creationId xmlns:a16="http://schemas.microsoft.com/office/drawing/2014/main" id="{23D21BEE-A9E7-43EC-9C9B-B2742D6B1C1C}"/>
              </a:ext>
            </a:extLst>
          </p:cNvPr>
          <p:cNvPicPr>
            <a:picLocks noChangeAspect="1"/>
          </p:cNvPicPr>
          <p:nvPr/>
        </p:nvPicPr>
        <p:blipFill>
          <a:blip r:embed="rId4"/>
          <a:stretch>
            <a:fillRect/>
          </a:stretch>
        </p:blipFill>
        <p:spPr>
          <a:xfrm>
            <a:off x="4845090" y="1138154"/>
            <a:ext cx="6010275" cy="5048250"/>
          </a:xfrm>
          <a:prstGeom prst="rect">
            <a:avLst/>
          </a:prstGeom>
        </p:spPr>
      </p:pic>
      <p:pic>
        <p:nvPicPr>
          <p:cNvPr id="9" name="Untitled Project2">
            <a:hlinkClick r:id="" action="ppaction://media"/>
            <a:extLst>
              <a:ext uri="{FF2B5EF4-FFF2-40B4-BE49-F238E27FC236}">
                <a16:creationId xmlns:a16="http://schemas.microsoft.com/office/drawing/2014/main" id="{A207ABDB-2DAB-4628-9A86-B95B3871C2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39463" y="1135791"/>
            <a:ext cx="3507370" cy="5050613"/>
          </a:xfrm>
          <a:prstGeom prst="rect">
            <a:avLst/>
          </a:prstGeom>
        </p:spPr>
      </p:pic>
    </p:spTree>
    <p:extLst>
      <p:ext uri="{BB962C8B-B14F-4D97-AF65-F5344CB8AC3E}">
        <p14:creationId xmlns:p14="http://schemas.microsoft.com/office/powerpoint/2010/main" val="275672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Hexagon 4">
            <a:extLst>
              <a:ext uri="{FF2B5EF4-FFF2-40B4-BE49-F238E27FC236}">
                <a16:creationId xmlns:a16="http://schemas.microsoft.com/office/drawing/2014/main" id="{DD176E52-347D-4E7E-A237-28201BF936E6}"/>
              </a:ext>
            </a:extLst>
          </p:cNvPr>
          <p:cNvSpPr/>
          <p:nvPr/>
        </p:nvSpPr>
        <p:spPr>
          <a:xfrm rot="5400000">
            <a:off x="9639640" y="4082465"/>
            <a:ext cx="2623891" cy="2210389"/>
          </a:xfrm>
          <a:prstGeom prst="hexagon">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endParaRPr>
          </a:p>
        </p:txBody>
      </p:sp>
      <p:sp>
        <p:nvSpPr>
          <p:cNvPr id="2" name="Title 1">
            <a:extLst>
              <a:ext uri="{FF2B5EF4-FFF2-40B4-BE49-F238E27FC236}">
                <a16:creationId xmlns:a16="http://schemas.microsoft.com/office/drawing/2014/main" id="{E2E5F096-37D1-448D-84A8-8179C9B9461C}"/>
              </a:ext>
            </a:extLst>
          </p:cNvPr>
          <p:cNvSpPr>
            <a:spLocks noGrp="1"/>
          </p:cNvSpPr>
          <p:nvPr>
            <p:ph type="title"/>
          </p:nvPr>
        </p:nvSpPr>
        <p:spPr/>
        <p:txBody>
          <a:bodyPr>
            <a:normAutofit/>
          </a:bodyPr>
          <a:lstStyle/>
          <a:p>
            <a:r>
              <a:rPr lang="et-EE" dirty="0">
                <a:solidFill>
                  <a:schemeClr val="tx1">
                    <a:lumMod val="75000"/>
                    <a:lumOff val="25000"/>
                  </a:schemeClr>
                </a:solidFill>
                <a:cs typeface="Arial" pitchFamily="34" charset="0"/>
              </a:rPr>
              <a:t>P</a:t>
            </a:r>
            <a:r>
              <a:rPr lang="en-US" dirty="0" err="1">
                <a:solidFill>
                  <a:schemeClr val="tx1">
                    <a:lumMod val="75000"/>
                    <a:lumOff val="25000"/>
                  </a:schemeClr>
                </a:solidFill>
                <a:cs typeface="Arial" pitchFamily="34" charset="0"/>
              </a:rPr>
              <a:t>rogrammi</a:t>
            </a:r>
            <a:r>
              <a:rPr lang="en-US" dirty="0">
                <a:solidFill>
                  <a:schemeClr val="tx1">
                    <a:lumMod val="75000"/>
                    <a:lumOff val="25000"/>
                  </a:schemeClr>
                </a:solidFill>
                <a:cs typeface="Arial" pitchFamily="34" charset="0"/>
              </a:rPr>
              <a:t> </a:t>
            </a:r>
            <a:r>
              <a:rPr lang="en-US" dirty="0" err="1">
                <a:solidFill>
                  <a:schemeClr val="tx1">
                    <a:lumMod val="75000"/>
                    <a:lumOff val="25000"/>
                  </a:schemeClr>
                </a:solidFill>
                <a:cs typeface="Arial" pitchFamily="34" charset="0"/>
              </a:rPr>
              <a:t>kiirus</a:t>
            </a:r>
            <a:r>
              <a:rPr lang="en-US" dirty="0">
                <a:solidFill>
                  <a:schemeClr val="tx1">
                    <a:lumMod val="75000"/>
                    <a:lumOff val="25000"/>
                  </a:schemeClr>
                </a:solidFill>
                <a:cs typeface="Arial" pitchFamily="34" charset="0"/>
              </a:rPr>
              <a:t> </a:t>
            </a:r>
            <a:r>
              <a:rPr lang="et-EE" dirty="0">
                <a:solidFill>
                  <a:schemeClr val="tx1">
                    <a:lumMod val="75000"/>
                    <a:lumOff val="25000"/>
                  </a:schemeClr>
                </a:solidFill>
                <a:cs typeface="Arial" pitchFamily="34" charset="0"/>
              </a:rPr>
              <a:t>ja ülekuumenemine</a:t>
            </a:r>
            <a:endParaRPr lang="ko-KR" altLang="en-US" dirty="0">
              <a:solidFill>
                <a:schemeClr val="tx1">
                  <a:lumMod val="75000"/>
                  <a:lumOff val="25000"/>
                </a:schemeClr>
              </a:solidFill>
              <a:cs typeface="Arial" pitchFamily="34" charset="0"/>
            </a:endParaRPr>
          </a:p>
        </p:txBody>
      </p:sp>
      <p:sp>
        <p:nvSpPr>
          <p:cNvPr id="12" name="Content Placeholder 2">
            <a:extLst>
              <a:ext uri="{FF2B5EF4-FFF2-40B4-BE49-F238E27FC236}">
                <a16:creationId xmlns:a16="http://schemas.microsoft.com/office/drawing/2014/main" id="{A87A8407-F2F3-47D8-927D-89F9AA317C5F}"/>
              </a:ext>
            </a:extLst>
          </p:cNvPr>
          <p:cNvSpPr txBox="1">
            <a:spLocks/>
          </p:cNvSpPr>
          <p:nvPr/>
        </p:nvSpPr>
        <p:spPr>
          <a:xfrm>
            <a:off x="654044" y="1807783"/>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1200"/>
              </a:spcBef>
              <a:spcAft>
                <a:spcPts val="600"/>
              </a:spcAft>
            </a:pPr>
            <a:endParaRPr lang="en-US" sz="3200" dirty="0"/>
          </a:p>
          <a:p>
            <a:pPr>
              <a:spcBef>
                <a:spcPts val="1200"/>
              </a:spcBef>
              <a:spcAft>
                <a:spcPts val="600"/>
              </a:spcAft>
            </a:pPr>
            <a:endParaRPr lang="et-EE" sz="3200" dirty="0"/>
          </a:p>
        </p:txBody>
      </p:sp>
      <p:sp>
        <p:nvSpPr>
          <p:cNvPr id="7" name="TextBox 6">
            <a:extLst>
              <a:ext uri="{FF2B5EF4-FFF2-40B4-BE49-F238E27FC236}">
                <a16:creationId xmlns:a16="http://schemas.microsoft.com/office/drawing/2014/main" id="{30333589-95EB-40E7-8DC2-9C3E02A53864}"/>
              </a:ext>
            </a:extLst>
          </p:cNvPr>
          <p:cNvSpPr txBox="1"/>
          <p:nvPr/>
        </p:nvSpPr>
        <p:spPr>
          <a:xfrm>
            <a:off x="11636364" y="6499605"/>
            <a:ext cx="756972"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13</a:t>
            </a:r>
          </a:p>
        </p:txBody>
      </p:sp>
      <p:sp>
        <p:nvSpPr>
          <p:cNvPr id="19" name="Oval 21">
            <a:extLst>
              <a:ext uri="{FF2B5EF4-FFF2-40B4-BE49-F238E27FC236}">
                <a16:creationId xmlns:a16="http://schemas.microsoft.com/office/drawing/2014/main" id="{1741FF0B-F0EB-4025-A296-A83E01C6CF9A}"/>
              </a:ext>
            </a:extLst>
          </p:cNvPr>
          <p:cNvSpPr>
            <a:spLocks noChangeAspect="1"/>
          </p:cNvSpPr>
          <p:nvPr/>
        </p:nvSpPr>
        <p:spPr>
          <a:xfrm>
            <a:off x="10400243" y="4543557"/>
            <a:ext cx="1186574" cy="119648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3" name="Content Placeholder 2">
            <a:extLst>
              <a:ext uri="{FF2B5EF4-FFF2-40B4-BE49-F238E27FC236}">
                <a16:creationId xmlns:a16="http://schemas.microsoft.com/office/drawing/2014/main" id="{32A5C8F3-E394-4155-8C21-AFB5955159D8}"/>
              </a:ext>
            </a:extLst>
          </p:cNvPr>
          <p:cNvSpPr txBox="1">
            <a:spLocks/>
          </p:cNvSpPr>
          <p:nvPr/>
        </p:nvSpPr>
        <p:spPr>
          <a:xfrm>
            <a:off x="990600" y="19780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1200"/>
              </a:spcBef>
              <a:spcAft>
                <a:spcPts val="600"/>
              </a:spcAft>
            </a:pPr>
            <a:r>
              <a:rPr lang="en-US" sz="3600" dirty="0" err="1"/>
              <a:t>Rakenduse</a:t>
            </a:r>
            <a:r>
              <a:rPr lang="en-US" sz="3600" dirty="0"/>
              <a:t> </a:t>
            </a:r>
            <a:r>
              <a:rPr lang="en-US" sz="3600" dirty="0" err="1"/>
              <a:t>optimeerimine</a:t>
            </a:r>
            <a:endParaRPr lang="en-US" sz="3600" dirty="0"/>
          </a:p>
          <a:p>
            <a:pPr>
              <a:lnSpc>
                <a:spcPct val="110000"/>
              </a:lnSpc>
              <a:spcBef>
                <a:spcPts val="1200"/>
              </a:spcBef>
              <a:spcAft>
                <a:spcPts val="600"/>
              </a:spcAft>
            </a:pPr>
            <a:r>
              <a:rPr lang="en-US" sz="3600" dirty="0" err="1"/>
              <a:t>Asünkroonne</a:t>
            </a:r>
            <a:r>
              <a:rPr lang="en-US" sz="3600" dirty="0"/>
              <a:t> </a:t>
            </a:r>
            <a:r>
              <a:rPr lang="en-US" sz="3600" dirty="0" err="1"/>
              <a:t>andmevahetus</a:t>
            </a:r>
            <a:r>
              <a:rPr lang="en-US" sz="3600" dirty="0"/>
              <a:t> </a:t>
            </a:r>
            <a:r>
              <a:rPr lang="en-US" sz="3600" dirty="0" err="1"/>
              <a:t>kaameraga</a:t>
            </a:r>
            <a:endParaRPr lang="en-US" sz="3600" dirty="0"/>
          </a:p>
          <a:p>
            <a:pPr>
              <a:lnSpc>
                <a:spcPct val="110000"/>
              </a:lnSpc>
              <a:spcBef>
                <a:spcPts val="1200"/>
              </a:spcBef>
              <a:spcAft>
                <a:spcPts val="600"/>
              </a:spcAft>
            </a:pPr>
            <a:r>
              <a:rPr lang="en-US" sz="3600" dirty="0" err="1"/>
              <a:t>Eraldusvõime</a:t>
            </a:r>
            <a:endParaRPr lang="en-US" sz="3600" dirty="0"/>
          </a:p>
          <a:p>
            <a:pPr>
              <a:lnSpc>
                <a:spcPct val="110000"/>
              </a:lnSpc>
              <a:spcBef>
                <a:spcPts val="1200"/>
              </a:spcBef>
              <a:spcAft>
                <a:spcPts val="600"/>
              </a:spcAft>
            </a:pPr>
            <a:r>
              <a:rPr lang="en-US" sz="3600" dirty="0" err="1"/>
              <a:t>Kaadrisagedus</a:t>
            </a:r>
            <a:endParaRPr lang="en-US" sz="3600" dirty="0"/>
          </a:p>
        </p:txBody>
      </p:sp>
      <p:pic>
        <p:nvPicPr>
          <p:cNvPr id="14" name="Picture 13" descr="C:\Users\Svin\Downloads\fps_demo_pi2_picamera_no_display.jpg">
            <a:extLst>
              <a:ext uri="{FF2B5EF4-FFF2-40B4-BE49-F238E27FC236}">
                <a16:creationId xmlns:a16="http://schemas.microsoft.com/office/drawing/2014/main" id="{102D4BC0-A00D-41C7-9521-3BF07F692007}"/>
              </a:ext>
            </a:extLst>
          </p:cNvPr>
          <p:cNvPicPr/>
          <p:nvPr/>
        </p:nvPicPr>
        <p:blipFill rotWithShape="1">
          <a:blip r:embed="rId2">
            <a:extLst>
              <a:ext uri="{28A0092B-C50C-407E-A947-70E740481C1C}">
                <a14:useLocalDpi xmlns:a14="http://schemas.microsoft.com/office/drawing/2010/main" val="0"/>
              </a:ext>
            </a:extLst>
          </a:blip>
          <a:srcRect t="22598" r="3035" b="20875"/>
          <a:stretch/>
        </p:blipFill>
        <p:spPr bwMode="auto">
          <a:xfrm>
            <a:off x="4018910" y="3438833"/>
            <a:ext cx="5731919" cy="2301209"/>
          </a:xfrm>
          <a:prstGeom prst="rect">
            <a:avLst/>
          </a:prstGeom>
          <a:noFill/>
          <a:ln>
            <a:noFill/>
          </a:ln>
        </p:spPr>
      </p:pic>
    </p:spTree>
    <p:extLst>
      <p:ext uri="{BB962C8B-B14F-4D97-AF65-F5344CB8AC3E}">
        <p14:creationId xmlns:p14="http://schemas.microsoft.com/office/powerpoint/2010/main" val="3655066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Hexagon 2">
            <a:extLst>
              <a:ext uri="{FF2B5EF4-FFF2-40B4-BE49-F238E27FC236}">
                <a16:creationId xmlns:a16="http://schemas.microsoft.com/office/drawing/2014/main" id="{5C33F77D-59C9-4B86-88D8-AB2EB77BBD78}"/>
              </a:ext>
            </a:extLst>
          </p:cNvPr>
          <p:cNvSpPr/>
          <p:nvPr/>
        </p:nvSpPr>
        <p:spPr>
          <a:xfrm rot="5400000">
            <a:off x="9639638" y="4082464"/>
            <a:ext cx="2623893" cy="2210392"/>
          </a:xfrm>
          <a:prstGeom prst="hexagon">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65000"/>
                  <a:lumOff val="35000"/>
                </a:schemeClr>
              </a:solidFill>
            </a:endParaRPr>
          </a:p>
        </p:txBody>
      </p:sp>
      <p:pic>
        <p:nvPicPr>
          <p:cNvPr id="30" name="Рисунок 17">
            <a:extLst>
              <a:ext uri="{FF2B5EF4-FFF2-40B4-BE49-F238E27FC236}">
                <a16:creationId xmlns:a16="http://schemas.microsoft.com/office/drawing/2014/main" id="{EE7D093E-984B-4C89-A82C-132415560FAA}"/>
              </a:ext>
            </a:extLst>
          </p:cNvPr>
          <p:cNvPicPr/>
          <p:nvPr/>
        </p:nvPicPr>
        <p:blipFill>
          <a:blip r:embed="rId2"/>
          <a:stretch>
            <a:fillRect/>
          </a:stretch>
        </p:blipFill>
        <p:spPr>
          <a:xfrm>
            <a:off x="7734891" y="2649379"/>
            <a:ext cx="2011680" cy="2344896"/>
          </a:xfrm>
          <a:prstGeom prst="rect">
            <a:avLst/>
          </a:prstGeom>
        </p:spPr>
      </p:pic>
      <p:pic>
        <p:nvPicPr>
          <p:cNvPr id="29" name="Рисунок 17">
            <a:extLst>
              <a:ext uri="{FF2B5EF4-FFF2-40B4-BE49-F238E27FC236}">
                <a16:creationId xmlns:a16="http://schemas.microsoft.com/office/drawing/2014/main" id="{CC929E0A-8B6D-4649-8CF0-F5B4F594F527}"/>
              </a:ext>
            </a:extLst>
          </p:cNvPr>
          <p:cNvPicPr/>
          <p:nvPr/>
        </p:nvPicPr>
        <p:blipFill>
          <a:blip r:embed="rId2"/>
          <a:stretch>
            <a:fillRect/>
          </a:stretch>
        </p:blipFill>
        <p:spPr>
          <a:xfrm>
            <a:off x="7734891" y="1863725"/>
            <a:ext cx="2011680" cy="2353310"/>
          </a:xfrm>
          <a:prstGeom prst="rect">
            <a:avLst/>
          </a:prstGeom>
        </p:spPr>
      </p:pic>
      <p:sp>
        <p:nvSpPr>
          <p:cNvPr id="2" name="Title 1">
            <a:extLst>
              <a:ext uri="{FF2B5EF4-FFF2-40B4-BE49-F238E27FC236}">
                <a16:creationId xmlns:a16="http://schemas.microsoft.com/office/drawing/2014/main" id="{E2E5F096-37D1-448D-84A8-8179C9B9461C}"/>
              </a:ext>
            </a:extLst>
          </p:cNvPr>
          <p:cNvSpPr>
            <a:spLocks noGrp="1"/>
          </p:cNvSpPr>
          <p:nvPr>
            <p:ph type="title"/>
          </p:nvPr>
        </p:nvSpPr>
        <p:spPr/>
        <p:txBody>
          <a:bodyPr>
            <a:normAutofit/>
          </a:bodyPr>
          <a:lstStyle/>
          <a:p>
            <a:r>
              <a:rPr lang="en-US" altLang="ko-KR" dirty="0" err="1">
                <a:solidFill>
                  <a:schemeClr val="tx1">
                    <a:lumMod val="75000"/>
                    <a:lumOff val="25000"/>
                  </a:schemeClr>
                </a:solidFill>
                <a:cs typeface="Arial" pitchFamily="34" charset="0"/>
              </a:rPr>
              <a:t>Mobiilirakendus</a:t>
            </a:r>
            <a:r>
              <a:rPr lang="en-US" altLang="ko-KR" dirty="0">
                <a:solidFill>
                  <a:schemeClr val="tx1">
                    <a:lumMod val="75000"/>
                    <a:lumOff val="25000"/>
                  </a:schemeClr>
                </a:solidFill>
                <a:cs typeface="Arial" pitchFamily="34" charset="0"/>
              </a:rPr>
              <a:t> ja </a:t>
            </a:r>
            <a:r>
              <a:rPr lang="en-US" altLang="ko-KR" dirty="0" err="1">
                <a:solidFill>
                  <a:schemeClr val="tx1">
                    <a:lumMod val="75000"/>
                    <a:lumOff val="25000"/>
                  </a:schemeClr>
                </a:solidFill>
                <a:cs typeface="Arial" pitchFamily="34" charset="0"/>
              </a:rPr>
              <a:t>andmebaas</a:t>
            </a:r>
            <a:endParaRPr lang="ko-KR" altLang="en-US" dirty="0">
              <a:solidFill>
                <a:schemeClr val="tx1">
                  <a:lumMod val="75000"/>
                  <a:lumOff val="25000"/>
                </a:schemeClr>
              </a:solidFill>
              <a:cs typeface="Arial" pitchFamily="34" charset="0"/>
            </a:endParaRPr>
          </a:p>
        </p:txBody>
      </p:sp>
      <p:sp>
        <p:nvSpPr>
          <p:cNvPr id="3" name="Text Placeholder 2">
            <a:extLst>
              <a:ext uri="{FF2B5EF4-FFF2-40B4-BE49-F238E27FC236}">
                <a16:creationId xmlns:a16="http://schemas.microsoft.com/office/drawing/2014/main" id="{A9BF13FA-156E-4AE8-AB38-1B8FBC8B3FBA}"/>
              </a:ext>
            </a:extLst>
          </p:cNvPr>
          <p:cNvSpPr>
            <a:spLocks noGrp="1"/>
          </p:cNvSpPr>
          <p:nvPr>
            <p:ph type="body" sz="quarter" idx="41"/>
          </p:nvPr>
        </p:nvSpPr>
        <p:spPr/>
        <p:txBody>
          <a:bodyPr>
            <a:normAutofit lnSpcReduction="10000"/>
          </a:bodyPr>
          <a:lstStyle/>
          <a:p>
            <a:endParaRPr lang="et-EE" dirty="0"/>
          </a:p>
        </p:txBody>
      </p:sp>
      <p:sp>
        <p:nvSpPr>
          <p:cNvPr id="12" name="Content Placeholder 2">
            <a:extLst>
              <a:ext uri="{FF2B5EF4-FFF2-40B4-BE49-F238E27FC236}">
                <a16:creationId xmlns:a16="http://schemas.microsoft.com/office/drawing/2014/main" id="{A87A8407-F2F3-47D8-927D-89F9AA317C5F}"/>
              </a:ext>
            </a:extLst>
          </p:cNvPr>
          <p:cNvSpPr txBox="1">
            <a:spLocks/>
          </p:cNvSpPr>
          <p:nvPr/>
        </p:nvSpPr>
        <p:spPr>
          <a:xfrm>
            <a:off x="838200" y="1825625"/>
            <a:ext cx="10515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1200"/>
              </a:spcBef>
              <a:spcAft>
                <a:spcPts val="600"/>
              </a:spcAft>
            </a:pPr>
            <a:r>
              <a:rPr lang="en-US" sz="3600" dirty="0" err="1"/>
              <a:t>Statistika</a:t>
            </a:r>
            <a:r>
              <a:rPr lang="en-US" sz="3600" dirty="0"/>
              <a:t> </a:t>
            </a:r>
            <a:r>
              <a:rPr lang="en-US" sz="3600" dirty="0" err="1"/>
              <a:t>andmed</a:t>
            </a:r>
            <a:endParaRPr lang="en-US" sz="3600" dirty="0"/>
          </a:p>
          <a:p>
            <a:pPr>
              <a:lnSpc>
                <a:spcPct val="110000"/>
              </a:lnSpc>
              <a:spcBef>
                <a:spcPts val="1200"/>
              </a:spcBef>
              <a:spcAft>
                <a:spcPts val="600"/>
              </a:spcAft>
            </a:pPr>
            <a:r>
              <a:rPr lang="en-US" sz="3600" dirty="0" err="1"/>
              <a:t>Platvormiülene</a:t>
            </a:r>
            <a:endParaRPr lang="en-US" sz="3600" dirty="0"/>
          </a:p>
          <a:p>
            <a:pPr>
              <a:lnSpc>
                <a:spcPct val="110000"/>
              </a:lnSpc>
              <a:spcBef>
                <a:spcPts val="1200"/>
              </a:spcBef>
              <a:spcAft>
                <a:spcPts val="600"/>
              </a:spcAft>
            </a:pPr>
            <a:r>
              <a:rPr lang="en-US" sz="3600" dirty="0"/>
              <a:t>React-Native</a:t>
            </a:r>
          </a:p>
          <a:p>
            <a:pPr>
              <a:lnSpc>
                <a:spcPct val="110000"/>
              </a:lnSpc>
              <a:spcBef>
                <a:spcPts val="1200"/>
              </a:spcBef>
              <a:spcAft>
                <a:spcPts val="600"/>
              </a:spcAft>
            </a:pPr>
            <a:r>
              <a:rPr lang="en-US" sz="3600" dirty="0" err="1"/>
              <a:t>Pilvandmebaas</a:t>
            </a:r>
            <a:endParaRPr lang="et-EE" sz="3600" dirty="0"/>
          </a:p>
          <a:p>
            <a:pPr>
              <a:lnSpc>
                <a:spcPct val="110000"/>
              </a:lnSpc>
              <a:spcBef>
                <a:spcPts val="1200"/>
              </a:spcBef>
              <a:spcAft>
                <a:spcPts val="600"/>
              </a:spcAft>
            </a:pPr>
            <a:r>
              <a:rPr lang="en-US" sz="3600" dirty="0"/>
              <a:t>MongoDB</a:t>
            </a:r>
          </a:p>
          <a:p>
            <a:pPr>
              <a:lnSpc>
                <a:spcPct val="110000"/>
              </a:lnSpc>
              <a:spcBef>
                <a:spcPts val="1200"/>
              </a:spcBef>
              <a:spcAft>
                <a:spcPts val="600"/>
              </a:spcAft>
            </a:pPr>
            <a:r>
              <a:rPr lang="en-US" sz="3600" dirty="0"/>
              <a:t>MongoDB Stitch</a:t>
            </a:r>
          </a:p>
        </p:txBody>
      </p:sp>
      <p:sp>
        <p:nvSpPr>
          <p:cNvPr id="7" name="TextBox 6">
            <a:extLst>
              <a:ext uri="{FF2B5EF4-FFF2-40B4-BE49-F238E27FC236}">
                <a16:creationId xmlns:a16="http://schemas.microsoft.com/office/drawing/2014/main" id="{30333589-95EB-40E7-8DC2-9C3E02A53864}"/>
              </a:ext>
            </a:extLst>
          </p:cNvPr>
          <p:cNvSpPr txBox="1"/>
          <p:nvPr/>
        </p:nvSpPr>
        <p:spPr>
          <a:xfrm>
            <a:off x="11636364" y="6499605"/>
            <a:ext cx="756972" cy="461665"/>
          </a:xfrm>
          <a:prstGeom prst="rect">
            <a:avLst/>
          </a:prstGeom>
          <a:noFill/>
        </p:spPr>
        <p:txBody>
          <a:bodyPr wrap="square" rtlCol="0">
            <a:spAutoFit/>
          </a:bodyPr>
          <a:lstStyle/>
          <a:p>
            <a:pPr algn="ctr"/>
            <a:r>
              <a:rPr lang="ru-RU" altLang="ko-KR" sz="2400" b="1" dirty="0">
                <a:solidFill>
                  <a:schemeClr val="bg1"/>
                </a:solidFill>
                <a:cs typeface="Arial" pitchFamily="34" charset="0"/>
              </a:rPr>
              <a:t>14</a:t>
            </a:r>
            <a:endParaRPr lang="ko-KR" altLang="en-US" sz="2400" b="1" dirty="0">
              <a:solidFill>
                <a:schemeClr val="bg1"/>
              </a:solidFill>
              <a:cs typeface="Arial" pitchFamily="34" charset="0"/>
            </a:endParaRPr>
          </a:p>
        </p:txBody>
      </p:sp>
      <p:pic>
        <p:nvPicPr>
          <p:cNvPr id="27" name="Рисунок 20">
            <a:extLst>
              <a:ext uri="{FF2B5EF4-FFF2-40B4-BE49-F238E27FC236}">
                <a16:creationId xmlns:a16="http://schemas.microsoft.com/office/drawing/2014/main" id="{854D24FE-4984-4AC4-8284-B35B81EF5415}"/>
              </a:ext>
            </a:extLst>
          </p:cNvPr>
          <p:cNvPicPr/>
          <p:nvPr/>
        </p:nvPicPr>
        <p:blipFill>
          <a:blip r:embed="rId3"/>
          <a:stretch>
            <a:fillRect/>
          </a:stretch>
        </p:blipFill>
        <p:spPr>
          <a:xfrm>
            <a:off x="5450056" y="1863725"/>
            <a:ext cx="2159000" cy="3130550"/>
          </a:xfrm>
          <a:prstGeom prst="rect">
            <a:avLst/>
          </a:prstGeom>
        </p:spPr>
      </p:pic>
      <p:pic>
        <p:nvPicPr>
          <p:cNvPr id="28" name="Рисунок 17">
            <a:extLst>
              <a:ext uri="{FF2B5EF4-FFF2-40B4-BE49-F238E27FC236}">
                <a16:creationId xmlns:a16="http://schemas.microsoft.com/office/drawing/2014/main" id="{07B8F3E9-FA74-4E4A-9C49-A7104719496F}"/>
              </a:ext>
            </a:extLst>
          </p:cNvPr>
          <p:cNvPicPr/>
          <p:nvPr/>
        </p:nvPicPr>
        <p:blipFill>
          <a:blip r:embed="rId2"/>
          <a:stretch>
            <a:fillRect/>
          </a:stretch>
        </p:blipFill>
        <p:spPr>
          <a:xfrm>
            <a:off x="7734891" y="2252345"/>
            <a:ext cx="2011680" cy="2353310"/>
          </a:xfrm>
          <a:prstGeom prst="rect">
            <a:avLst/>
          </a:prstGeom>
        </p:spPr>
      </p:pic>
      <p:sp>
        <p:nvSpPr>
          <p:cNvPr id="31" name="Rectangle 16">
            <a:extLst>
              <a:ext uri="{FF2B5EF4-FFF2-40B4-BE49-F238E27FC236}">
                <a16:creationId xmlns:a16="http://schemas.microsoft.com/office/drawing/2014/main" id="{3E05B9FF-2A7B-4992-8CA1-80556DE6F218}"/>
              </a:ext>
            </a:extLst>
          </p:cNvPr>
          <p:cNvSpPr/>
          <p:nvPr/>
        </p:nvSpPr>
        <p:spPr>
          <a:xfrm rot="2700000">
            <a:off x="10504290" y="4298444"/>
            <a:ext cx="894586" cy="1603827"/>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4" name="Picture 3"/>
          <p:cNvPicPr>
            <a:picLocks noChangeAspect="1"/>
          </p:cNvPicPr>
          <p:nvPr/>
        </p:nvPicPr>
        <p:blipFill rotWithShape="1">
          <a:blip r:embed="rId4"/>
          <a:srcRect l="5120" r="4052"/>
          <a:stretch/>
        </p:blipFill>
        <p:spPr>
          <a:xfrm>
            <a:off x="5463957" y="5149560"/>
            <a:ext cx="4271495" cy="1027403"/>
          </a:xfrm>
          <a:prstGeom prst="rect">
            <a:avLst/>
          </a:prstGeom>
          <a:ln>
            <a:solidFill>
              <a:schemeClr val="tx1"/>
            </a:solidFill>
          </a:ln>
        </p:spPr>
      </p:pic>
    </p:spTree>
    <p:extLst>
      <p:ext uri="{BB962C8B-B14F-4D97-AF65-F5344CB8AC3E}">
        <p14:creationId xmlns:p14="http://schemas.microsoft.com/office/powerpoint/2010/main" val="2797763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5F096-37D1-448D-84A8-8179C9B9461C}"/>
              </a:ext>
            </a:extLst>
          </p:cNvPr>
          <p:cNvSpPr>
            <a:spLocks noGrp="1"/>
          </p:cNvSpPr>
          <p:nvPr>
            <p:ph type="title"/>
          </p:nvPr>
        </p:nvSpPr>
        <p:spPr/>
        <p:txBody>
          <a:bodyPr>
            <a:normAutofit/>
          </a:bodyPr>
          <a:lstStyle/>
          <a:p>
            <a:r>
              <a:rPr lang="et-EE" altLang="ko-KR" dirty="0">
                <a:solidFill>
                  <a:schemeClr val="tx1">
                    <a:lumMod val="75000"/>
                    <a:lumOff val="25000"/>
                  </a:schemeClr>
                </a:solidFill>
                <a:cs typeface="Arial" pitchFamily="34" charset="0"/>
              </a:rPr>
              <a:t>Näide</a:t>
            </a:r>
            <a:endParaRPr lang="ko-KR" altLang="en-US" dirty="0">
              <a:solidFill>
                <a:schemeClr val="tx1">
                  <a:lumMod val="75000"/>
                  <a:lumOff val="25000"/>
                </a:schemeClr>
              </a:solidFill>
              <a:cs typeface="Arial" pitchFamily="34" charset="0"/>
            </a:endParaRPr>
          </a:p>
        </p:txBody>
      </p:sp>
      <p:sp>
        <p:nvSpPr>
          <p:cNvPr id="3" name="Text Placeholder 2">
            <a:extLst>
              <a:ext uri="{FF2B5EF4-FFF2-40B4-BE49-F238E27FC236}">
                <a16:creationId xmlns:a16="http://schemas.microsoft.com/office/drawing/2014/main" id="{A9BF13FA-156E-4AE8-AB38-1B8FBC8B3FBA}"/>
              </a:ext>
            </a:extLst>
          </p:cNvPr>
          <p:cNvSpPr>
            <a:spLocks noGrp="1"/>
          </p:cNvSpPr>
          <p:nvPr>
            <p:ph type="body" sz="quarter" idx="41"/>
          </p:nvPr>
        </p:nvSpPr>
        <p:spPr/>
        <p:txBody>
          <a:bodyPr>
            <a:normAutofit lnSpcReduction="10000"/>
          </a:bodyPr>
          <a:lstStyle/>
          <a:p>
            <a:endParaRPr lang="et-EE" dirty="0"/>
          </a:p>
        </p:txBody>
      </p:sp>
      <p:sp>
        <p:nvSpPr>
          <p:cNvPr id="7" name="TextBox 6">
            <a:extLst>
              <a:ext uri="{FF2B5EF4-FFF2-40B4-BE49-F238E27FC236}">
                <a16:creationId xmlns:a16="http://schemas.microsoft.com/office/drawing/2014/main" id="{30333589-95EB-40E7-8DC2-9C3E02A53864}"/>
              </a:ext>
            </a:extLst>
          </p:cNvPr>
          <p:cNvSpPr txBox="1"/>
          <p:nvPr/>
        </p:nvSpPr>
        <p:spPr>
          <a:xfrm>
            <a:off x="11636364" y="6499605"/>
            <a:ext cx="756972" cy="461665"/>
          </a:xfrm>
          <a:prstGeom prst="rect">
            <a:avLst/>
          </a:prstGeom>
          <a:noFill/>
        </p:spPr>
        <p:txBody>
          <a:bodyPr wrap="square" rtlCol="0">
            <a:spAutoFit/>
          </a:bodyPr>
          <a:lstStyle/>
          <a:p>
            <a:pPr algn="ctr"/>
            <a:r>
              <a:rPr lang="ru-RU" altLang="ko-KR" sz="2400" b="1" dirty="0">
                <a:solidFill>
                  <a:schemeClr val="bg1"/>
                </a:solidFill>
                <a:cs typeface="Arial" pitchFamily="34" charset="0"/>
              </a:rPr>
              <a:t>1</a:t>
            </a:r>
            <a:r>
              <a:rPr lang="en-US" altLang="ko-KR" sz="2400" b="1" dirty="0">
                <a:solidFill>
                  <a:schemeClr val="bg1"/>
                </a:solidFill>
                <a:cs typeface="Arial" pitchFamily="34" charset="0"/>
              </a:rPr>
              <a:t>5</a:t>
            </a:r>
            <a:endParaRPr lang="ko-KR" altLang="en-US" sz="2400" b="1" dirty="0">
              <a:solidFill>
                <a:schemeClr val="bg1"/>
              </a:solidFill>
              <a:cs typeface="Arial" pitchFamily="34" charset="0"/>
            </a:endParaRPr>
          </a:p>
        </p:txBody>
      </p:sp>
      <p:pic>
        <p:nvPicPr>
          <p:cNvPr id="10" name="Untitled Project3">
            <a:hlinkClick r:id="" action="ppaction://media"/>
            <a:extLst>
              <a:ext uri="{FF2B5EF4-FFF2-40B4-BE49-F238E27FC236}">
                <a16:creationId xmlns:a16="http://schemas.microsoft.com/office/drawing/2014/main" id="{8F55C8B7-C12A-41F5-B46A-BFC2CF7766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3802" y="975955"/>
            <a:ext cx="10642562" cy="5177163"/>
          </a:xfrm>
          <a:prstGeom prst="rect">
            <a:avLst/>
          </a:prstGeom>
        </p:spPr>
      </p:pic>
    </p:spTree>
    <p:extLst>
      <p:ext uri="{BB962C8B-B14F-4D97-AF65-F5344CB8AC3E}">
        <p14:creationId xmlns:p14="http://schemas.microsoft.com/office/powerpoint/2010/main" val="129320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6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5F096-37D1-448D-84A8-8179C9B9461C}"/>
              </a:ext>
            </a:extLst>
          </p:cNvPr>
          <p:cNvSpPr>
            <a:spLocks noGrp="1"/>
          </p:cNvSpPr>
          <p:nvPr>
            <p:ph type="title"/>
          </p:nvPr>
        </p:nvSpPr>
        <p:spPr/>
        <p:txBody>
          <a:bodyPr>
            <a:normAutofit/>
          </a:bodyPr>
          <a:lstStyle/>
          <a:p>
            <a:r>
              <a:rPr lang="et-EE" altLang="ko-KR" dirty="0">
                <a:solidFill>
                  <a:schemeClr val="tx1">
                    <a:lumMod val="75000"/>
                    <a:lumOff val="25000"/>
                  </a:schemeClr>
                </a:solidFill>
                <a:cs typeface="Arial" pitchFamily="34" charset="0"/>
              </a:rPr>
              <a:t>Tulemus</a:t>
            </a:r>
            <a:endParaRPr lang="ko-KR" altLang="en-US" dirty="0">
              <a:solidFill>
                <a:schemeClr val="tx1">
                  <a:lumMod val="75000"/>
                  <a:lumOff val="25000"/>
                </a:schemeClr>
              </a:solidFill>
              <a:cs typeface="Arial" pitchFamily="34" charset="0"/>
            </a:endParaRPr>
          </a:p>
        </p:txBody>
      </p:sp>
      <p:sp>
        <p:nvSpPr>
          <p:cNvPr id="3" name="Text Placeholder 2">
            <a:extLst>
              <a:ext uri="{FF2B5EF4-FFF2-40B4-BE49-F238E27FC236}">
                <a16:creationId xmlns:a16="http://schemas.microsoft.com/office/drawing/2014/main" id="{A9BF13FA-156E-4AE8-AB38-1B8FBC8B3FBA}"/>
              </a:ext>
            </a:extLst>
          </p:cNvPr>
          <p:cNvSpPr>
            <a:spLocks noGrp="1"/>
          </p:cNvSpPr>
          <p:nvPr>
            <p:ph type="body" sz="quarter" idx="41"/>
          </p:nvPr>
        </p:nvSpPr>
        <p:spPr/>
        <p:txBody>
          <a:bodyPr>
            <a:normAutofit lnSpcReduction="10000"/>
          </a:bodyPr>
          <a:lstStyle/>
          <a:p>
            <a:endParaRPr lang="et-EE" dirty="0"/>
          </a:p>
        </p:txBody>
      </p:sp>
      <p:sp>
        <p:nvSpPr>
          <p:cNvPr id="12" name="Content Placeholder 2">
            <a:extLst>
              <a:ext uri="{FF2B5EF4-FFF2-40B4-BE49-F238E27FC236}">
                <a16:creationId xmlns:a16="http://schemas.microsoft.com/office/drawing/2014/main" id="{A87A8407-F2F3-47D8-927D-89F9AA317C5F}"/>
              </a:ext>
            </a:extLst>
          </p:cNvPr>
          <p:cNvSpPr txBox="1">
            <a:spLocks/>
          </p:cNvSpPr>
          <p:nvPr/>
        </p:nvSpPr>
        <p:spPr>
          <a:xfrm>
            <a:off x="838200" y="1424760"/>
            <a:ext cx="10515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1200"/>
              </a:spcBef>
              <a:spcAft>
                <a:spcPts val="600"/>
              </a:spcAft>
            </a:pPr>
            <a:r>
              <a:rPr lang="et-EE" sz="3600" dirty="0"/>
              <a:t>Arvutinägemise täissüsteem</a:t>
            </a:r>
          </a:p>
          <a:p>
            <a:pPr>
              <a:lnSpc>
                <a:spcPct val="110000"/>
              </a:lnSpc>
              <a:spcBef>
                <a:spcPts val="1200"/>
              </a:spcBef>
              <a:spcAft>
                <a:spcPts val="600"/>
              </a:spcAft>
            </a:pPr>
            <a:r>
              <a:rPr lang="et-EE" sz="3600" dirty="0"/>
              <a:t>Raspberry 3 Pi ja kaamera</a:t>
            </a:r>
            <a:endParaRPr lang="en-US" sz="3600" dirty="0"/>
          </a:p>
          <a:p>
            <a:pPr>
              <a:lnSpc>
                <a:spcPct val="110000"/>
              </a:lnSpc>
              <a:spcBef>
                <a:spcPts val="1200"/>
              </a:spcBef>
              <a:spcAft>
                <a:spcPts val="600"/>
              </a:spcAft>
            </a:pPr>
            <a:r>
              <a:rPr lang="en-US" sz="3600" dirty="0" err="1"/>
              <a:t>Reaalajaline</a:t>
            </a:r>
            <a:r>
              <a:rPr lang="en-US" sz="3600" dirty="0"/>
              <a:t> </a:t>
            </a:r>
            <a:r>
              <a:rPr lang="en-US" sz="3600" dirty="0" err="1"/>
              <a:t>videotöötlus</a:t>
            </a:r>
            <a:r>
              <a:rPr lang="et-EE" sz="3600" dirty="0"/>
              <a:t> </a:t>
            </a:r>
            <a:r>
              <a:rPr lang="en-US" sz="3600" dirty="0" err="1"/>
              <a:t>OpenCV</a:t>
            </a:r>
            <a:r>
              <a:rPr lang="et-EE" sz="3600" dirty="0"/>
              <a:t>-ga</a:t>
            </a:r>
          </a:p>
          <a:p>
            <a:pPr>
              <a:lnSpc>
                <a:spcPct val="110000"/>
              </a:lnSpc>
              <a:spcBef>
                <a:spcPts val="1200"/>
              </a:spcBef>
              <a:spcAft>
                <a:spcPts val="600"/>
              </a:spcAft>
            </a:pPr>
            <a:r>
              <a:rPr lang="et-EE" sz="3600" dirty="0"/>
              <a:t>MongoDB pilvandmebaas</a:t>
            </a:r>
            <a:endParaRPr lang="en-US" sz="3600" dirty="0"/>
          </a:p>
          <a:p>
            <a:pPr>
              <a:lnSpc>
                <a:spcPct val="110000"/>
              </a:lnSpc>
              <a:spcBef>
                <a:spcPts val="1200"/>
              </a:spcBef>
              <a:spcAft>
                <a:spcPts val="600"/>
              </a:spcAft>
            </a:pPr>
            <a:r>
              <a:rPr lang="en-US" sz="3600" dirty="0" err="1"/>
              <a:t>Platvormiülene</a:t>
            </a:r>
            <a:r>
              <a:rPr lang="et-EE" sz="3600" dirty="0"/>
              <a:t> </a:t>
            </a:r>
            <a:r>
              <a:rPr lang="en-US" sz="3600" dirty="0"/>
              <a:t>React-native </a:t>
            </a:r>
            <a:r>
              <a:rPr lang="en-US" sz="3600" dirty="0" err="1"/>
              <a:t>mo</a:t>
            </a:r>
            <a:r>
              <a:rPr lang="et-EE" sz="3600" dirty="0"/>
              <a:t>biilirakendus</a:t>
            </a:r>
            <a:endParaRPr lang="en-US" sz="3600" dirty="0"/>
          </a:p>
          <a:p>
            <a:pPr>
              <a:lnSpc>
                <a:spcPct val="110000"/>
              </a:lnSpc>
              <a:spcBef>
                <a:spcPts val="1200"/>
              </a:spcBef>
              <a:spcAft>
                <a:spcPts val="600"/>
              </a:spcAft>
            </a:pPr>
            <a:r>
              <a:rPr lang="et-EE" sz="3600" dirty="0"/>
              <a:t>Edasiareng </a:t>
            </a:r>
            <a:r>
              <a:rPr lang="en-US" sz="3600" dirty="0"/>
              <a:t>(</a:t>
            </a:r>
            <a:r>
              <a:rPr lang="en-US" sz="3600" dirty="0" err="1"/>
              <a:t>tehisnärvivõrgud</a:t>
            </a:r>
            <a:r>
              <a:rPr lang="et-EE" sz="3600" dirty="0"/>
              <a:t> ja masinõppe)</a:t>
            </a:r>
            <a:endParaRPr lang="en-US" sz="3600" dirty="0"/>
          </a:p>
        </p:txBody>
      </p:sp>
      <p:sp>
        <p:nvSpPr>
          <p:cNvPr id="7" name="TextBox 6">
            <a:extLst>
              <a:ext uri="{FF2B5EF4-FFF2-40B4-BE49-F238E27FC236}">
                <a16:creationId xmlns:a16="http://schemas.microsoft.com/office/drawing/2014/main" id="{30333589-95EB-40E7-8DC2-9C3E02A53864}"/>
              </a:ext>
            </a:extLst>
          </p:cNvPr>
          <p:cNvSpPr txBox="1"/>
          <p:nvPr/>
        </p:nvSpPr>
        <p:spPr>
          <a:xfrm>
            <a:off x="11636364" y="6499605"/>
            <a:ext cx="756972" cy="461665"/>
          </a:xfrm>
          <a:prstGeom prst="rect">
            <a:avLst/>
          </a:prstGeom>
          <a:noFill/>
        </p:spPr>
        <p:txBody>
          <a:bodyPr wrap="square" rtlCol="0">
            <a:spAutoFit/>
          </a:bodyPr>
          <a:lstStyle/>
          <a:p>
            <a:pPr algn="ctr"/>
            <a:r>
              <a:rPr lang="ru-RU" altLang="ko-KR" sz="2400" b="1" dirty="0">
                <a:solidFill>
                  <a:schemeClr val="bg1"/>
                </a:solidFill>
                <a:cs typeface="Arial" pitchFamily="34" charset="0"/>
              </a:rPr>
              <a:t>1</a:t>
            </a:r>
            <a:r>
              <a:rPr lang="en-US" altLang="ko-KR" sz="2400" b="1" dirty="0">
                <a:solidFill>
                  <a:schemeClr val="bg1"/>
                </a:solidFill>
                <a:cs typeface="Arial" pitchFamily="34" charset="0"/>
              </a:rPr>
              <a:t>6</a:t>
            </a:r>
            <a:endParaRPr lang="ko-KR" altLang="en-US" sz="2400" b="1" dirty="0">
              <a:solidFill>
                <a:schemeClr val="bg1"/>
              </a:solidFill>
              <a:cs typeface="Arial" pitchFamily="34" charset="0"/>
            </a:endParaRPr>
          </a:p>
        </p:txBody>
      </p:sp>
      <p:sp>
        <p:nvSpPr>
          <p:cNvPr id="14" name="Hexagon 6">
            <a:extLst>
              <a:ext uri="{FF2B5EF4-FFF2-40B4-BE49-F238E27FC236}">
                <a16:creationId xmlns:a16="http://schemas.microsoft.com/office/drawing/2014/main" id="{A7960C65-2ED1-4BB4-ABC4-D5142B08A8D8}"/>
              </a:ext>
            </a:extLst>
          </p:cNvPr>
          <p:cNvSpPr/>
          <p:nvPr/>
        </p:nvSpPr>
        <p:spPr>
          <a:xfrm rot="5400000">
            <a:off x="9639640" y="4082465"/>
            <a:ext cx="2623891" cy="2210390"/>
          </a:xfrm>
          <a:prstGeom prst="hexagon">
            <a:avLst/>
          </a:prstGeom>
          <a:solidFill>
            <a:schemeClr val="bg1"/>
          </a:solid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65000"/>
                  <a:lumOff val="35000"/>
                </a:schemeClr>
              </a:solidFill>
            </a:endParaRPr>
          </a:p>
        </p:txBody>
      </p:sp>
      <p:pic>
        <p:nvPicPr>
          <p:cNvPr id="15" name="Graphic 14" descr="Presentation with checklist">
            <a:extLst>
              <a:ext uri="{FF2B5EF4-FFF2-40B4-BE49-F238E27FC236}">
                <a16:creationId xmlns:a16="http://schemas.microsoft.com/office/drawing/2014/main" id="{21CB9A71-9ED8-4595-ACA1-493C179AAD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74778" y="4414328"/>
            <a:ext cx="1623613" cy="1623613"/>
          </a:xfrm>
          <a:prstGeom prst="rect">
            <a:avLst/>
          </a:prstGeom>
        </p:spPr>
      </p:pic>
    </p:spTree>
    <p:extLst>
      <p:ext uri="{BB962C8B-B14F-4D97-AF65-F5344CB8AC3E}">
        <p14:creationId xmlns:p14="http://schemas.microsoft.com/office/powerpoint/2010/main" val="3812756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5F096-37D1-448D-84A8-8179C9B9461C}"/>
              </a:ext>
            </a:extLst>
          </p:cNvPr>
          <p:cNvSpPr>
            <a:spLocks noGrp="1"/>
          </p:cNvSpPr>
          <p:nvPr>
            <p:ph type="title"/>
          </p:nvPr>
        </p:nvSpPr>
        <p:spPr>
          <a:xfrm>
            <a:off x="-532548" y="2898388"/>
            <a:ext cx="12192000" cy="775778"/>
          </a:xfrm>
        </p:spPr>
        <p:txBody>
          <a:bodyPr>
            <a:noAutofit/>
          </a:bodyPr>
          <a:lstStyle/>
          <a:p>
            <a:r>
              <a:rPr lang="et-EE" sz="6000" dirty="0"/>
              <a:t>T</a:t>
            </a:r>
            <a:r>
              <a:rPr lang="en-US" sz="6000" dirty="0" err="1"/>
              <a:t>änan</a:t>
            </a:r>
            <a:r>
              <a:rPr lang="en-US" sz="6000" dirty="0"/>
              <a:t> </a:t>
            </a:r>
            <a:r>
              <a:rPr lang="en-US" sz="6000" dirty="0" err="1"/>
              <a:t>teid</a:t>
            </a:r>
            <a:r>
              <a:rPr lang="en-US" sz="6000" dirty="0"/>
              <a:t> </a:t>
            </a:r>
            <a:r>
              <a:rPr lang="en-US" sz="6000" dirty="0" err="1"/>
              <a:t>tähelepanu</a:t>
            </a:r>
            <a:r>
              <a:rPr lang="en-US" sz="6000" dirty="0"/>
              <a:t> </a:t>
            </a:r>
            <a:r>
              <a:rPr lang="en-US" sz="6000" dirty="0" err="1"/>
              <a:t>eest</a:t>
            </a:r>
            <a:r>
              <a:rPr lang="et-EE" sz="6000" dirty="0"/>
              <a:t>!</a:t>
            </a:r>
            <a:endParaRPr lang="ko-KR" altLang="en-US" sz="6000" dirty="0">
              <a:solidFill>
                <a:schemeClr val="tx1">
                  <a:lumMod val="75000"/>
                  <a:lumOff val="25000"/>
                </a:schemeClr>
              </a:solidFill>
              <a:cs typeface="Arial" pitchFamily="34" charset="0"/>
            </a:endParaRPr>
          </a:p>
        </p:txBody>
      </p:sp>
      <p:sp>
        <p:nvSpPr>
          <p:cNvPr id="12" name="Content Placeholder 2">
            <a:extLst>
              <a:ext uri="{FF2B5EF4-FFF2-40B4-BE49-F238E27FC236}">
                <a16:creationId xmlns:a16="http://schemas.microsoft.com/office/drawing/2014/main" id="{A87A8407-F2F3-47D8-927D-89F9AA317C5F}"/>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1200"/>
              </a:spcBef>
              <a:spcAft>
                <a:spcPts val="600"/>
              </a:spcAft>
            </a:pPr>
            <a:endParaRPr lang="en-US" sz="3200" dirty="0"/>
          </a:p>
        </p:txBody>
      </p:sp>
      <p:grpSp>
        <p:nvGrpSpPr>
          <p:cNvPr id="22" name="Group 1">
            <a:extLst>
              <a:ext uri="{FF2B5EF4-FFF2-40B4-BE49-F238E27FC236}">
                <a16:creationId xmlns:a16="http://schemas.microsoft.com/office/drawing/2014/main" id="{0030D0DE-09D8-4B8C-89A9-2D1E929E0B04}"/>
              </a:ext>
            </a:extLst>
          </p:cNvPr>
          <p:cNvGrpSpPr/>
          <p:nvPr/>
        </p:nvGrpSpPr>
        <p:grpSpPr>
          <a:xfrm>
            <a:off x="10097983" y="1174851"/>
            <a:ext cx="1289518" cy="4225084"/>
            <a:chOff x="3850310" y="1776627"/>
            <a:chExt cx="1289518" cy="4225084"/>
          </a:xfrm>
          <a:solidFill>
            <a:schemeClr val="bg1"/>
          </a:solidFill>
        </p:grpSpPr>
        <p:sp>
          <p:nvSpPr>
            <p:cNvPr id="23" name="Hexagon 2">
              <a:extLst>
                <a:ext uri="{FF2B5EF4-FFF2-40B4-BE49-F238E27FC236}">
                  <a16:creationId xmlns:a16="http://schemas.microsoft.com/office/drawing/2014/main" id="{DA7B6E25-E9DA-4CAF-A17C-D69A7C8D699E}"/>
                </a:ext>
              </a:extLst>
            </p:cNvPr>
            <p:cNvSpPr/>
            <p:nvPr/>
          </p:nvSpPr>
          <p:spPr>
            <a:xfrm rot="5400000">
              <a:off x="4231727" y="4278982"/>
              <a:ext cx="975367" cy="840835"/>
            </a:xfrm>
            <a:prstGeom prst="hexagon">
              <a:avLst/>
            </a:prstGeom>
            <a:grp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65000"/>
                    <a:lumOff val="35000"/>
                  </a:schemeClr>
                </a:solidFill>
              </a:endParaRPr>
            </a:p>
          </p:txBody>
        </p:sp>
        <p:sp>
          <p:nvSpPr>
            <p:cNvPr id="24" name="Hexagon 3">
              <a:extLst>
                <a:ext uri="{FF2B5EF4-FFF2-40B4-BE49-F238E27FC236}">
                  <a16:creationId xmlns:a16="http://schemas.microsoft.com/office/drawing/2014/main" id="{693E2A7B-2A05-4D57-AEA4-DA93DE784B62}"/>
                </a:ext>
              </a:extLst>
            </p:cNvPr>
            <p:cNvSpPr/>
            <p:nvPr/>
          </p:nvSpPr>
          <p:spPr>
            <a:xfrm rot="5400000">
              <a:off x="4231727" y="2649728"/>
              <a:ext cx="975367" cy="840835"/>
            </a:xfrm>
            <a:prstGeom prst="hexagon">
              <a:avLst/>
            </a:prstGeom>
            <a:grp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65000"/>
                    <a:lumOff val="35000"/>
                  </a:schemeClr>
                </a:solidFill>
              </a:endParaRPr>
            </a:p>
          </p:txBody>
        </p:sp>
        <p:sp>
          <p:nvSpPr>
            <p:cNvPr id="25" name="Hexagon 4">
              <a:extLst>
                <a:ext uri="{FF2B5EF4-FFF2-40B4-BE49-F238E27FC236}">
                  <a16:creationId xmlns:a16="http://schemas.microsoft.com/office/drawing/2014/main" id="{37F2DF8B-2E9D-4C5F-9174-0C34465AF070}"/>
                </a:ext>
              </a:extLst>
            </p:cNvPr>
            <p:cNvSpPr/>
            <p:nvPr/>
          </p:nvSpPr>
          <p:spPr>
            <a:xfrm rot="5400000">
              <a:off x="3783044" y="3473147"/>
              <a:ext cx="975367" cy="840835"/>
            </a:xfrm>
            <a:prstGeom prst="hexagon">
              <a:avLst/>
            </a:prstGeom>
            <a:grp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endParaRPr>
            </a:p>
          </p:txBody>
        </p:sp>
        <p:sp>
          <p:nvSpPr>
            <p:cNvPr id="26" name="Hexagon 5">
              <a:extLst>
                <a:ext uri="{FF2B5EF4-FFF2-40B4-BE49-F238E27FC236}">
                  <a16:creationId xmlns:a16="http://schemas.microsoft.com/office/drawing/2014/main" id="{51129AD9-87C2-4671-807A-9BC67E1EF5E3}"/>
                </a:ext>
              </a:extLst>
            </p:cNvPr>
            <p:cNvSpPr/>
            <p:nvPr/>
          </p:nvSpPr>
          <p:spPr>
            <a:xfrm rot="5400000">
              <a:off x="3783044" y="1843893"/>
              <a:ext cx="975367" cy="840835"/>
            </a:xfrm>
            <a:prstGeom prst="hexagon">
              <a:avLst/>
            </a:prstGeom>
            <a:grp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65000"/>
                    <a:lumOff val="35000"/>
                  </a:schemeClr>
                </a:solidFill>
              </a:endParaRPr>
            </a:p>
          </p:txBody>
        </p:sp>
        <p:sp>
          <p:nvSpPr>
            <p:cNvPr id="27" name="Hexagon 6">
              <a:extLst>
                <a:ext uri="{FF2B5EF4-FFF2-40B4-BE49-F238E27FC236}">
                  <a16:creationId xmlns:a16="http://schemas.microsoft.com/office/drawing/2014/main" id="{CD152A90-4E46-487F-B06F-55831C5D10A5}"/>
                </a:ext>
              </a:extLst>
            </p:cNvPr>
            <p:cNvSpPr/>
            <p:nvPr/>
          </p:nvSpPr>
          <p:spPr>
            <a:xfrm rot="5400000">
              <a:off x="3783044" y="5093610"/>
              <a:ext cx="975367" cy="840835"/>
            </a:xfrm>
            <a:prstGeom prst="hexagon">
              <a:avLst/>
            </a:prstGeom>
            <a:grp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65000"/>
                    <a:lumOff val="35000"/>
                  </a:schemeClr>
                </a:solidFill>
              </a:endParaRPr>
            </a:p>
          </p:txBody>
        </p:sp>
      </p:grpSp>
      <p:sp>
        <p:nvSpPr>
          <p:cNvPr id="28" name="Round Same Side Corner Rectangle 36">
            <a:extLst>
              <a:ext uri="{FF2B5EF4-FFF2-40B4-BE49-F238E27FC236}">
                <a16:creationId xmlns:a16="http://schemas.microsoft.com/office/drawing/2014/main" id="{00D3AEE8-170F-40E3-B7B4-4A6FDFD06BE3}"/>
              </a:ext>
            </a:extLst>
          </p:cNvPr>
          <p:cNvSpPr>
            <a:spLocks noChangeAspect="1"/>
          </p:cNvSpPr>
          <p:nvPr/>
        </p:nvSpPr>
        <p:spPr>
          <a:xfrm>
            <a:off x="10693577" y="2235845"/>
            <a:ext cx="533904" cy="422113"/>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Oval 21">
            <a:extLst>
              <a:ext uri="{FF2B5EF4-FFF2-40B4-BE49-F238E27FC236}">
                <a16:creationId xmlns:a16="http://schemas.microsoft.com/office/drawing/2014/main" id="{28CC9480-D05E-426F-A3F2-87689D8AD198}"/>
              </a:ext>
            </a:extLst>
          </p:cNvPr>
          <p:cNvSpPr>
            <a:spLocks noChangeAspect="1"/>
          </p:cNvSpPr>
          <p:nvPr/>
        </p:nvSpPr>
        <p:spPr>
          <a:xfrm>
            <a:off x="10275830" y="3041681"/>
            <a:ext cx="485140" cy="489192"/>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30" name="Graphic 29" descr="Lightbulb and gear">
            <a:extLst>
              <a:ext uri="{FF2B5EF4-FFF2-40B4-BE49-F238E27FC236}">
                <a16:creationId xmlns:a16="http://schemas.microsoft.com/office/drawing/2014/main" id="{34881D4C-2849-4EF7-A04A-1A1BB8EEB83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6150" y="1284745"/>
            <a:ext cx="699584" cy="699584"/>
          </a:xfrm>
          <a:prstGeom prst="rect">
            <a:avLst/>
          </a:prstGeom>
        </p:spPr>
      </p:pic>
      <p:sp>
        <p:nvSpPr>
          <p:cNvPr id="31" name="Rectangle 16">
            <a:extLst>
              <a:ext uri="{FF2B5EF4-FFF2-40B4-BE49-F238E27FC236}">
                <a16:creationId xmlns:a16="http://schemas.microsoft.com/office/drawing/2014/main" id="{608151DD-CC50-4E8A-BB29-90516429BCDD}"/>
              </a:ext>
            </a:extLst>
          </p:cNvPr>
          <p:cNvSpPr/>
          <p:nvPr/>
        </p:nvSpPr>
        <p:spPr>
          <a:xfrm rot="2700000">
            <a:off x="10783994" y="3781353"/>
            <a:ext cx="366178" cy="65648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32" name="Graphic 31" descr="Presentation with checklist">
            <a:extLst>
              <a:ext uri="{FF2B5EF4-FFF2-40B4-BE49-F238E27FC236}">
                <a16:creationId xmlns:a16="http://schemas.microsoft.com/office/drawing/2014/main" id="{B06990FC-49ED-44C5-885A-C0CFADA5815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45615" y="4546501"/>
            <a:ext cx="740653" cy="740653"/>
          </a:xfrm>
          <a:prstGeom prst="rect">
            <a:avLst/>
          </a:prstGeom>
        </p:spPr>
      </p:pic>
    </p:spTree>
    <p:extLst>
      <p:ext uri="{BB962C8B-B14F-4D97-AF65-F5344CB8AC3E}">
        <p14:creationId xmlns:p14="http://schemas.microsoft.com/office/powerpoint/2010/main" val="3939675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t-EE" dirty="0"/>
              <a:t>Sisukord</a:t>
            </a:r>
            <a:endParaRPr lang="en-US" dirty="0"/>
          </a:p>
        </p:txBody>
      </p:sp>
      <p:grpSp>
        <p:nvGrpSpPr>
          <p:cNvPr id="305" name="Group 1">
            <a:extLst>
              <a:ext uri="{FF2B5EF4-FFF2-40B4-BE49-F238E27FC236}">
                <a16:creationId xmlns:a16="http://schemas.microsoft.com/office/drawing/2014/main" id="{6836179F-89EA-4133-8DBC-53129C819725}"/>
              </a:ext>
            </a:extLst>
          </p:cNvPr>
          <p:cNvGrpSpPr/>
          <p:nvPr/>
        </p:nvGrpSpPr>
        <p:grpSpPr>
          <a:xfrm>
            <a:off x="5453438" y="1602378"/>
            <a:ext cx="1289518" cy="4225084"/>
            <a:chOff x="3850310" y="1776627"/>
            <a:chExt cx="1289518" cy="4225084"/>
          </a:xfrm>
          <a:solidFill>
            <a:schemeClr val="bg1"/>
          </a:solidFill>
        </p:grpSpPr>
        <p:sp>
          <p:nvSpPr>
            <p:cNvPr id="306" name="Hexagon 2">
              <a:extLst>
                <a:ext uri="{FF2B5EF4-FFF2-40B4-BE49-F238E27FC236}">
                  <a16:creationId xmlns:a16="http://schemas.microsoft.com/office/drawing/2014/main" id="{5F94E271-3F92-4492-8D03-D126B7667E1D}"/>
                </a:ext>
              </a:extLst>
            </p:cNvPr>
            <p:cNvSpPr/>
            <p:nvPr/>
          </p:nvSpPr>
          <p:spPr>
            <a:xfrm rot="5400000">
              <a:off x="4231727" y="4278982"/>
              <a:ext cx="975367" cy="840835"/>
            </a:xfrm>
            <a:prstGeom prst="hexagon">
              <a:avLst/>
            </a:prstGeom>
            <a:grp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65000"/>
                    <a:lumOff val="35000"/>
                  </a:schemeClr>
                </a:solidFill>
              </a:endParaRPr>
            </a:p>
          </p:txBody>
        </p:sp>
        <p:sp>
          <p:nvSpPr>
            <p:cNvPr id="307" name="Hexagon 3">
              <a:extLst>
                <a:ext uri="{FF2B5EF4-FFF2-40B4-BE49-F238E27FC236}">
                  <a16:creationId xmlns:a16="http://schemas.microsoft.com/office/drawing/2014/main" id="{EF5D84AE-AE4E-4666-B215-9777490A8551}"/>
                </a:ext>
              </a:extLst>
            </p:cNvPr>
            <p:cNvSpPr/>
            <p:nvPr/>
          </p:nvSpPr>
          <p:spPr>
            <a:xfrm rot="5400000">
              <a:off x="4231727" y="2649728"/>
              <a:ext cx="975367" cy="840835"/>
            </a:xfrm>
            <a:prstGeom prst="hexagon">
              <a:avLst/>
            </a:prstGeom>
            <a:grp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65000"/>
                    <a:lumOff val="35000"/>
                  </a:schemeClr>
                </a:solidFill>
              </a:endParaRPr>
            </a:p>
          </p:txBody>
        </p:sp>
        <p:sp>
          <p:nvSpPr>
            <p:cNvPr id="308" name="Hexagon 4">
              <a:extLst>
                <a:ext uri="{FF2B5EF4-FFF2-40B4-BE49-F238E27FC236}">
                  <a16:creationId xmlns:a16="http://schemas.microsoft.com/office/drawing/2014/main" id="{A4F901FF-5A60-4CF6-A87E-3CA86DFE40AE}"/>
                </a:ext>
              </a:extLst>
            </p:cNvPr>
            <p:cNvSpPr/>
            <p:nvPr/>
          </p:nvSpPr>
          <p:spPr>
            <a:xfrm rot="5400000">
              <a:off x="3783044" y="3473147"/>
              <a:ext cx="975367" cy="840835"/>
            </a:xfrm>
            <a:prstGeom prst="hexagon">
              <a:avLst/>
            </a:prstGeom>
            <a:grp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endParaRPr>
            </a:p>
          </p:txBody>
        </p:sp>
        <p:sp>
          <p:nvSpPr>
            <p:cNvPr id="309" name="Hexagon 5">
              <a:extLst>
                <a:ext uri="{FF2B5EF4-FFF2-40B4-BE49-F238E27FC236}">
                  <a16:creationId xmlns:a16="http://schemas.microsoft.com/office/drawing/2014/main" id="{183DF03C-518B-4D5A-AB09-7B1E9CDCF733}"/>
                </a:ext>
              </a:extLst>
            </p:cNvPr>
            <p:cNvSpPr/>
            <p:nvPr/>
          </p:nvSpPr>
          <p:spPr>
            <a:xfrm rot="5400000">
              <a:off x="3783044" y="1843893"/>
              <a:ext cx="975367" cy="840835"/>
            </a:xfrm>
            <a:prstGeom prst="hexagon">
              <a:avLst/>
            </a:prstGeom>
            <a:grp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65000"/>
                    <a:lumOff val="35000"/>
                  </a:schemeClr>
                </a:solidFill>
              </a:endParaRPr>
            </a:p>
          </p:txBody>
        </p:sp>
        <p:sp>
          <p:nvSpPr>
            <p:cNvPr id="310" name="Hexagon 6">
              <a:extLst>
                <a:ext uri="{FF2B5EF4-FFF2-40B4-BE49-F238E27FC236}">
                  <a16:creationId xmlns:a16="http://schemas.microsoft.com/office/drawing/2014/main" id="{06ADA9B0-8A4E-4031-BD64-E7A6DB514932}"/>
                </a:ext>
              </a:extLst>
            </p:cNvPr>
            <p:cNvSpPr/>
            <p:nvPr/>
          </p:nvSpPr>
          <p:spPr>
            <a:xfrm rot="5400000">
              <a:off x="3783044" y="5093610"/>
              <a:ext cx="975367" cy="840835"/>
            </a:xfrm>
            <a:prstGeom prst="hexagon">
              <a:avLst/>
            </a:prstGeom>
            <a:grp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65000"/>
                    <a:lumOff val="35000"/>
                  </a:schemeClr>
                </a:solidFill>
              </a:endParaRPr>
            </a:p>
          </p:txBody>
        </p:sp>
      </p:grpSp>
      <p:sp>
        <p:nvSpPr>
          <p:cNvPr id="311" name="TextBox 310">
            <a:extLst>
              <a:ext uri="{FF2B5EF4-FFF2-40B4-BE49-F238E27FC236}">
                <a16:creationId xmlns:a16="http://schemas.microsoft.com/office/drawing/2014/main" id="{D46F1EE2-AC34-487F-9491-4F88263A32B7}"/>
              </a:ext>
            </a:extLst>
          </p:cNvPr>
          <p:cNvSpPr txBox="1"/>
          <p:nvPr/>
        </p:nvSpPr>
        <p:spPr>
          <a:xfrm>
            <a:off x="11636364" y="6499605"/>
            <a:ext cx="756972"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2</a:t>
            </a:r>
            <a:endParaRPr lang="ko-KR" altLang="en-US" sz="2400" b="1" dirty="0">
              <a:solidFill>
                <a:schemeClr val="bg1"/>
              </a:solidFill>
              <a:cs typeface="Arial" pitchFamily="34" charset="0"/>
            </a:endParaRPr>
          </a:p>
        </p:txBody>
      </p:sp>
      <p:grpSp>
        <p:nvGrpSpPr>
          <p:cNvPr id="312" name="Group 13">
            <a:extLst>
              <a:ext uri="{FF2B5EF4-FFF2-40B4-BE49-F238E27FC236}">
                <a16:creationId xmlns:a16="http://schemas.microsoft.com/office/drawing/2014/main" id="{E6A7E364-B6B4-477D-B2AF-ADC3A52788D0}"/>
              </a:ext>
            </a:extLst>
          </p:cNvPr>
          <p:cNvGrpSpPr/>
          <p:nvPr/>
        </p:nvGrpSpPr>
        <p:grpSpPr>
          <a:xfrm>
            <a:off x="1743487" y="1963826"/>
            <a:ext cx="3658650" cy="646331"/>
            <a:chOff x="3010540" y="4452591"/>
            <a:chExt cx="1916171" cy="646331"/>
          </a:xfrm>
        </p:grpSpPr>
        <p:sp>
          <p:nvSpPr>
            <p:cNvPr id="313" name="TextBox 312">
              <a:extLst>
                <a:ext uri="{FF2B5EF4-FFF2-40B4-BE49-F238E27FC236}">
                  <a16:creationId xmlns:a16="http://schemas.microsoft.com/office/drawing/2014/main" id="{6B83EF39-A8FB-407E-84D8-0657D621331E}"/>
                </a:ext>
              </a:extLst>
            </p:cNvPr>
            <p:cNvSpPr txBox="1"/>
            <p:nvPr/>
          </p:nvSpPr>
          <p:spPr>
            <a:xfrm>
              <a:off x="3021856" y="4560313"/>
              <a:ext cx="1904855"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314" name="TextBox 313">
              <a:extLst>
                <a:ext uri="{FF2B5EF4-FFF2-40B4-BE49-F238E27FC236}">
                  <a16:creationId xmlns:a16="http://schemas.microsoft.com/office/drawing/2014/main" id="{49128D32-D671-49EA-B900-83BD19BD98CD}"/>
                </a:ext>
              </a:extLst>
            </p:cNvPr>
            <p:cNvSpPr txBox="1"/>
            <p:nvPr/>
          </p:nvSpPr>
          <p:spPr>
            <a:xfrm>
              <a:off x="3010540" y="4452591"/>
              <a:ext cx="1888661" cy="646331"/>
            </a:xfrm>
            <a:prstGeom prst="rect">
              <a:avLst/>
            </a:prstGeom>
            <a:noFill/>
          </p:spPr>
          <p:txBody>
            <a:bodyPr wrap="square" rtlCol="0">
              <a:spAutoFit/>
            </a:bodyPr>
            <a:lstStyle/>
            <a:p>
              <a:r>
                <a:rPr lang="en-US" altLang="ko-KR" sz="3600" b="1" dirty="0" err="1">
                  <a:solidFill>
                    <a:schemeClr val="tx1">
                      <a:lumMod val="75000"/>
                      <a:lumOff val="25000"/>
                    </a:schemeClr>
                  </a:solidFill>
                  <a:cs typeface="Arial" pitchFamily="34" charset="0"/>
                </a:rPr>
                <a:t>Teema</a:t>
              </a:r>
              <a:endParaRPr lang="ko-KR" altLang="en-US" sz="3600" b="1" dirty="0">
                <a:solidFill>
                  <a:schemeClr val="tx1">
                    <a:lumMod val="75000"/>
                    <a:lumOff val="25000"/>
                  </a:schemeClr>
                </a:solidFill>
                <a:cs typeface="Arial" pitchFamily="34" charset="0"/>
              </a:endParaRPr>
            </a:p>
          </p:txBody>
        </p:sp>
      </p:grpSp>
      <p:sp>
        <p:nvSpPr>
          <p:cNvPr id="315" name="TextBox 314">
            <a:extLst>
              <a:ext uri="{FF2B5EF4-FFF2-40B4-BE49-F238E27FC236}">
                <a16:creationId xmlns:a16="http://schemas.microsoft.com/office/drawing/2014/main" id="{2A192DBE-DECA-4750-AE35-9473BC8A00AB}"/>
              </a:ext>
            </a:extLst>
          </p:cNvPr>
          <p:cNvSpPr txBox="1"/>
          <p:nvPr/>
        </p:nvSpPr>
        <p:spPr>
          <a:xfrm>
            <a:off x="853877" y="3384861"/>
            <a:ext cx="756972" cy="769441"/>
          </a:xfrm>
          <a:prstGeom prst="rect">
            <a:avLst/>
          </a:prstGeom>
          <a:noFill/>
        </p:spPr>
        <p:txBody>
          <a:bodyPr wrap="square" rtlCol="0">
            <a:spAutoFit/>
          </a:bodyPr>
          <a:lstStyle/>
          <a:p>
            <a:pPr algn="ctr"/>
            <a:r>
              <a:rPr lang="en-US" altLang="ko-KR" sz="4400" b="1" dirty="0">
                <a:solidFill>
                  <a:schemeClr val="accent2"/>
                </a:solidFill>
                <a:cs typeface="Arial" pitchFamily="34" charset="0"/>
              </a:rPr>
              <a:t>03</a:t>
            </a:r>
            <a:endParaRPr lang="ko-KR" altLang="en-US" sz="4400" b="1" dirty="0">
              <a:solidFill>
                <a:schemeClr val="accent2"/>
              </a:solidFill>
              <a:cs typeface="Arial" pitchFamily="34" charset="0"/>
            </a:endParaRPr>
          </a:p>
        </p:txBody>
      </p:sp>
      <p:sp>
        <p:nvSpPr>
          <p:cNvPr id="318" name="TextBox 317">
            <a:extLst>
              <a:ext uri="{FF2B5EF4-FFF2-40B4-BE49-F238E27FC236}">
                <a16:creationId xmlns:a16="http://schemas.microsoft.com/office/drawing/2014/main" id="{24DB3E11-E229-4EB4-9988-FF571C5C2A67}"/>
              </a:ext>
            </a:extLst>
          </p:cNvPr>
          <p:cNvSpPr txBox="1"/>
          <p:nvPr/>
        </p:nvSpPr>
        <p:spPr>
          <a:xfrm>
            <a:off x="1743487" y="3443957"/>
            <a:ext cx="3606123" cy="646331"/>
          </a:xfrm>
          <a:prstGeom prst="rect">
            <a:avLst/>
          </a:prstGeom>
          <a:noFill/>
        </p:spPr>
        <p:txBody>
          <a:bodyPr wrap="square" rtlCol="0">
            <a:spAutoFit/>
          </a:bodyPr>
          <a:lstStyle/>
          <a:p>
            <a:r>
              <a:rPr lang="et-EE" altLang="ko-KR" sz="3600" b="1" dirty="0">
                <a:solidFill>
                  <a:schemeClr val="tx1">
                    <a:lumMod val="75000"/>
                    <a:lumOff val="25000"/>
                  </a:schemeClr>
                </a:solidFill>
                <a:cs typeface="Arial" pitchFamily="34" charset="0"/>
              </a:rPr>
              <a:t>A</a:t>
            </a:r>
            <a:r>
              <a:rPr lang="en-US" altLang="ko-KR" sz="3600" b="1" dirty="0" err="1">
                <a:solidFill>
                  <a:schemeClr val="tx1">
                    <a:lumMod val="75000"/>
                    <a:lumOff val="25000"/>
                  </a:schemeClr>
                </a:solidFill>
                <a:cs typeface="Arial" pitchFamily="34" charset="0"/>
              </a:rPr>
              <a:t>rvutinägemine</a:t>
            </a:r>
            <a:endParaRPr lang="ko-KR" altLang="en-US" sz="3600" b="1" dirty="0">
              <a:solidFill>
                <a:schemeClr val="tx1">
                  <a:lumMod val="75000"/>
                  <a:lumOff val="25000"/>
                </a:schemeClr>
              </a:solidFill>
              <a:cs typeface="Arial" pitchFamily="34" charset="0"/>
            </a:endParaRPr>
          </a:p>
        </p:txBody>
      </p:sp>
      <p:sp>
        <p:nvSpPr>
          <p:cNvPr id="319" name="TextBox 318">
            <a:extLst>
              <a:ext uri="{FF2B5EF4-FFF2-40B4-BE49-F238E27FC236}">
                <a16:creationId xmlns:a16="http://schemas.microsoft.com/office/drawing/2014/main" id="{DE6AFB44-F3F4-4EB1-A8C0-FF002F07E968}"/>
              </a:ext>
            </a:extLst>
          </p:cNvPr>
          <p:cNvSpPr txBox="1"/>
          <p:nvPr/>
        </p:nvSpPr>
        <p:spPr>
          <a:xfrm>
            <a:off x="853877" y="5024312"/>
            <a:ext cx="756972" cy="769441"/>
          </a:xfrm>
          <a:prstGeom prst="rect">
            <a:avLst/>
          </a:prstGeom>
          <a:noFill/>
        </p:spPr>
        <p:txBody>
          <a:bodyPr wrap="square" rtlCol="0">
            <a:spAutoFit/>
          </a:bodyPr>
          <a:lstStyle/>
          <a:p>
            <a:pPr algn="ctr"/>
            <a:r>
              <a:rPr lang="en-US" altLang="ko-KR" sz="4400" b="1" dirty="0">
                <a:solidFill>
                  <a:schemeClr val="accent6"/>
                </a:solidFill>
                <a:cs typeface="Arial" pitchFamily="34" charset="0"/>
              </a:rPr>
              <a:t>05</a:t>
            </a:r>
            <a:endParaRPr lang="ko-KR" altLang="en-US" sz="4400" b="1" dirty="0">
              <a:solidFill>
                <a:schemeClr val="accent6"/>
              </a:solidFill>
              <a:cs typeface="Arial" pitchFamily="34" charset="0"/>
            </a:endParaRPr>
          </a:p>
        </p:txBody>
      </p:sp>
      <p:sp>
        <p:nvSpPr>
          <p:cNvPr id="322" name="TextBox 321">
            <a:extLst>
              <a:ext uri="{FF2B5EF4-FFF2-40B4-BE49-F238E27FC236}">
                <a16:creationId xmlns:a16="http://schemas.microsoft.com/office/drawing/2014/main" id="{46B08CB2-9844-4B3B-B3A8-3BF0EB0B925C}"/>
              </a:ext>
            </a:extLst>
          </p:cNvPr>
          <p:cNvSpPr txBox="1"/>
          <p:nvPr/>
        </p:nvSpPr>
        <p:spPr>
          <a:xfrm>
            <a:off x="1749863" y="5041090"/>
            <a:ext cx="3606123" cy="707886"/>
          </a:xfrm>
          <a:prstGeom prst="rect">
            <a:avLst/>
          </a:prstGeom>
          <a:noFill/>
        </p:spPr>
        <p:txBody>
          <a:bodyPr wrap="square" rtlCol="0">
            <a:spAutoFit/>
          </a:bodyPr>
          <a:lstStyle/>
          <a:p>
            <a:r>
              <a:rPr lang="et-EE" altLang="ko-KR" sz="4000" b="1" dirty="0">
                <a:solidFill>
                  <a:schemeClr val="tx1">
                    <a:lumMod val="75000"/>
                    <a:lumOff val="25000"/>
                  </a:schemeClr>
                </a:solidFill>
                <a:cs typeface="Arial" pitchFamily="34" charset="0"/>
              </a:rPr>
              <a:t>Tulemus</a:t>
            </a:r>
            <a:endParaRPr lang="ko-KR" altLang="en-US" sz="4000" b="1" dirty="0">
              <a:solidFill>
                <a:schemeClr val="tx1">
                  <a:lumMod val="75000"/>
                  <a:lumOff val="25000"/>
                </a:schemeClr>
              </a:solidFill>
              <a:cs typeface="Arial" pitchFamily="34" charset="0"/>
            </a:endParaRPr>
          </a:p>
        </p:txBody>
      </p:sp>
      <p:sp>
        <p:nvSpPr>
          <p:cNvPr id="323" name="TextBox 322">
            <a:extLst>
              <a:ext uri="{FF2B5EF4-FFF2-40B4-BE49-F238E27FC236}">
                <a16:creationId xmlns:a16="http://schemas.microsoft.com/office/drawing/2014/main" id="{B3ED97FF-E5FE-41F4-964C-3A6A8D18B948}"/>
              </a:ext>
            </a:extLst>
          </p:cNvPr>
          <p:cNvSpPr txBox="1"/>
          <p:nvPr/>
        </p:nvSpPr>
        <p:spPr>
          <a:xfrm>
            <a:off x="10609726" y="2565135"/>
            <a:ext cx="756972" cy="769441"/>
          </a:xfrm>
          <a:prstGeom prst="rect">
            <a:avLst/>
          </a:prstGeom>
          <a:noFill/>
        </p:spPr>
        <p:txBody>
          <a:bodyPr wrap="square" rtlCol="0">
            <a:spAutoFit/>
          </a:bodyPr>
          <a:lstStyle/>
          <a:p>
            <a:pPr algn="ctr"/>
            <a:r>
              <a:rPr lang="en-US" altLang="ko-KR" sz="4400" b="1" dirty="0">
                <a:solidFill>
                  <a:schemeClr val="accent3"/>
                </a:solidFill>
                <a:cs typeface="Arial" pitchFamily="34" charset="0"/>
              </a:rPr>
              <a:t>02</a:t>
            </a:r>
            <a:endParaRPr lang="ko-KR" altLang="en-US" sz="4400" b="1" dirty="0">
              <a:solidFill>
                <a:schemeClr val="accent3"/>
              </a:solidFill>
              <a:cs typeface="Arial" pitchFamily="34" charset="0"/>
            </a:endParaRPr>
          </a:p>
        </p:txBody>
      </p:sp>
      <p:sp>
        <p:nvSpPr>
          <p:cNvPr id="326" name="TextBox 325">
            <a:extLst>
              <a:ext uri="{FF2B5EF4-FFF2-40B4-BE49-F238E27FC236}">
                <a16:creationId xmlns:a16="http://schemas.microsoft.com/office/drawing/2014/main" id="{6535FAAD-426B-4B32-B512-FEFB57F7E4AF}"/>
              </a:ext>
            </a:extLst>
          </p:cNvPr>
          <p:cNvSpPr txBox="1"/>
          <p:nvPr/>
        </p:nvSpPr>
        <p:spPr>
          <a:xfrm>
            <a:off x="6998641" y="2621427"/>
            <a:ext cx="3590960" cy="646331"/>
          </a:xfrm>
          <a:prstGeom prst="rect">
            <a:avLst/>
          </a:prstGeom>
          <a:noFill/>
        </p:spPr>
        <p:txBody>
          <a:bodyPr wrap="square" rtlCol="0">
            <a:spAutoFit/>
          </a:bodyPr>
          <a:lstStyle/>
          <a:p>
            <a:pPr algn="r"/>
            <a:r>
              <a:rPr lang="en-US" altLang="ko-KR" sz="3600" b="1" dirty="0" err="1">
                <a:solidFill>
                  <a:schemeClr val="tx1">
                    <a:lumMod val="75000"/>
                    <a:lumOff val="25000"/>
                  </a:schemeClr>
                </a:solidFill>
                <a:cs typeface="Arial" pitchFamily="34" charset="0"/>
              </a:rPr>
              <a:t>Eesmärgid</a:t>
            </a:r>
            <a:endParaRPr lang="ko-KR" altLang="en-US" sz="1600" b="1" dirty="0">
              <a:solidFill>
                <a:schemeClr val="tx1">
                  <a:lumMod val="75000"/>
                  <a:lumOff val="25000"/>
                </a:schemeClr>
              </a:solidFill>
              <a:cs typeface="Arial" pitchFamily="34" charset="0"/>
            </a:endParaRPr>
          </a:p>
        </p:txBody>
      </p:sp>
      <p:sp>
        <p:nvSpPr>
          <p:cNvPr id="327" name="TextBox 326">
            <a:extLst>
              <a:ext uri="{FF2B5EF4-FFF2-40B4-BE49-F238E27FC236}">
                <a16:creationId xmlns:a16="http://schemas.microsoft.com/office/drawing/2014/main" id="{1D615B5C-2C56-4EB4-89A5-B9B8CC13054D}"/>
              </a:ext>
            </a:extLst>
          </p:cNvPr>
          <p:cNvSpPr txBox="1"/>
          <p:nvPr/>
        </p:nvSpPr>
        <p:spPr>
          <a:xfrm>
            <a:off x="10609726" y="4204587"/>
            <a:ext cx="756972" cy="769441"/>
          </a:xfrm>
          <a:prstGeom prst="rect">
            <a:avLst/>
          </a:prstGeom>
          <a:noFill/>
        </p:spPr>
        <p:txBody>
          <a:bodyPr wrap="square" rtlCol="0">
            <a:spAutoFit/>
          </a:bodyPr>
          <a:lstStyle/>
          <a:p>
            <a:pPr algn="ctr"/>
            <a:r>
              <a:rPr lang="en-US" altLang="ko-KR" sz="4400" b="1" dirty="0">
                <a:solidFill>
                  <a:schemeClr val="accent1"/>
                </a:solidFill>
                <a:cs typeface="Arial" pitchFamily="34" charset="0"/>
              </a:rPr>
              <a:t>04</a:t>
            </a:r>
            <a:endParaRPr lang="ko-KR" altLang="en-US" sz="4400" b="1" dirty="0">
              <a:solidFill>
                <a:schemeClr val="accent1"/>
              </a:solidFill>
              <a:cs typeface="Arial" pitchFamily="34" charset="0"/>
            </a:endParaRPr>
          </a:p>
        </p:txBody>
      </p:sp>
      <p:sp>
        <p:nvSpPr>
          <p:cNvPr id="330" name="TextBox 329">
            <a:extLst>
              <a:ext uri="{FF2B5EF4-FFF2-40B4-BE49-F238E27FC236}">
                <a16:creationId xmlns:a16="http://schemas.microsoft.com/office/drawing/2014/main" id="{97412BC0-5AB2-47F8-A2AC-529747B9C90D}"/>
              </a:ext>
            </a:extLst>
          </p:cNvPr>
          <p:cNvSpPr txBox="1"/>
          <p:nvPr/>
        </p:nvSpPr>
        <p:spPr>
          <a:xfrm>
            <a:off x="7018766" y="4037467"/>
            <a:ext cx="3590960" cy="1200329"/>
          </a:xfrm>
          <a:prstGeom prst="rect">
            <a:avLst/>
          </a:prstGeom>
          <a:noFill/>
        </p:spPr>
        <p:txBody>
          <a:bodyPr wrap="square" rtlCol="0">
            <a:spAutoFit/>
          </a:bodyPr>
          <a:lstStyle/>
          <a:p>
            <a:pPr algn="r"/>
            <a:r>
              <a:rPr lang="et-EE" altLang="ko-KR" sz="3600" b="1" dirty="0">
                <a:solidFill>
                  <a:schemeClr val="tx1">
                    <a:lumMod val="75000"/>
                    <a:lumOff val="25000"/>
                  </a:schemeClr>
                </a:solidFill>
                <a:cs typeface="Arial" pitchFamily="34" charset="0"/>
              </a:rPr>
              <a:t>Mobiilirakendus ja andmebaas</a:t>
            </a:r>
            <a:endParaRPr lang="ko-KR" altLang="en-US" sz="3600" b="1" dirty="0">
              <a:solidFill>
                <a:schemeClr val="tx1">
                  <a:lumMod val="75000"/>
                  <a:lumOff val="25000"/>
                </a:schemeClr>
              </a:solidFill>
              <a:cs typeface="Arial" pitchFamily="34" charset="0"/>
            </a:endParaRPr>
          </a:p>
        </p:txBody>
      </p:sp>
      <p:sp>
        <p:nvSpPr>
          <p:cNvPr id="334" name="Round Same Side Corner Rectangle 36">
            <a:extLst>
              <a:ext uri="{FF2B5EF4-FFF2-40B4-BE49-F238E27FC236}">
                <a16:creationId xmlns:a16="http://schemas.microsoft.com/office/drawing/2014/main" id="{38508C39-F582-4B6A-B4DD-40F212C88025}"/>
              </a:ext>
            </a:extLst>
          </p:cNvPr>
          <p:cNvSpPr>
            <a:spLocks noChangeAspect="1"/>
          </p:cNvSpPr>
          <p:nvPr/>
        </p:nvSpPr>
        <p:spPr>
          <a:xfrm>
            <a:off x="6049032" y="2663372"/>
            <a:ext cx="533904" cy="422113"/>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35" name="Oval 21">
            <a:extLst>
              <a:ext uri="{FF2B5EF4-FFF2-40B4-BE49-F238E27FC236}">
                <a16:creationId xmlns:a16="http://schemas.microsoft.com/office/drawing/2014/main" id="{BD94587D-616D-40BC-9933-E797706160E7}"/>
              </a:ext>
            </a:extLst>
          </p:cNvPr>
          <p:cNvSpPr>
            <a:spLocks noChangeAspect="1"/>
          </p:cNvSpPr>
          <p:nvPr/>
        </p:nvSpPr>
        <p:spPr>
          <a:xfrm>
            <a:off x="5631285" y="3469208"/>
            <a:ext cx="485140" cy="489192"/>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9" name="Graphic 8" descr="Lightbulb and gear">
            <a:extLst>
              <a:ext uri="{FF2B5EF4-FFF2-40B4-BE49-F238E27FC236}">
                <a16:creationId xmlns:a16="http://schemas.microsoft.com/office/drawing/2014/main" id="{DD7172EE-0DC6-4ACF-A7F8-E6D462D1C17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21605" y="1712272"/>
            <a:ext cx="699584" cy="699584"/>
          </a:xfrm>
          <a:prstGeom prst="rect">
            <a:avLst/>
          </a:prstGeom>
        </p:spPr>
      </p:pic>
      <p:sp>
        <p:nvSpPr>
          <p:cNvPr id="44" name="Rectangle 16">
            <a:extLst>
              <a:ext uri="{FF2B5EF4-FFF2-40B4-BE49-F238E27FC236}">
                <a16:creationId xmlns:a16="http://schemas.microsoft.com/office/drawing/2014/main" id="{8641DAD8-75F6-4BAF-A190-8A92DDD74846}"/>
              </a:ext>
            </a:extLst>
          </p:cNvPr>
          <p:cNvSpPr/>
          <p:nvPr/>
        </p:nvSpPr>
        <p:spPr>
          <a:xfrm rot="2700000">
            <a:off x="6139449" y="4208880"/>
            <a:ext cx="366178" cy="65648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2" name="TextBox 51">
            <a:extLst>
              <a:ext uri="{FF2B5EF4-FFF2-40B4-BE49-F238E27FC236}">
                <a16:creationId xmlns:a16="http://schemas.microsoft.com/office/drawing/2014/main" id="{1EF4BFA5-0473-40F0-8496-D15E3C2D3BE9}"/>
              </a:ext>
            </a:extLst>
          </p:cNvPr>
          <p:cNvSpPr txBox="1"/>
          <p:nvPr/>
        </p:nvSpPr>
        <p:spPr>
          <a:xfrm>
            <a:off x="845590" y="1897809"/>
            <a:ext cx="756972" cy="769441"/>
          </a:xfrm>
          <a:prstGeom prst="rect">
            <a:avLst/>
          </a:prstGeom>
          <a:noFill/>
        </p:spPr>
        <p:txBody>
          <a:bodyPr wrap="square" rtlCol="0">
            <a:spAutoFit/>
          </a:bodyPr>
          <a:lstStyle/>
          <a:p>
            <a:pPr algn="ctr"/>
            <a:r>
              <a:rPr lang="en-US" altLang="ko-KR" sz="4400" b="1" dirty="0">
                <a:solidFill>
                  <a:schemeClr val="accent4"/>
                </a:solidFill>
                <a:cs typeface="Arial" pitchFamily="34" charset="0"/>
              </a:rPr>
              <a:t>01</a:t>
            </a:r>
            <a:endParaRPr lang="ko-KR" altLang="en-US" sz="4400" b="1" dirty="0">
              <a:solidFill>
                <a:schemeClr val="accent4"/>
              </a:solidFill>
              <a:cs typeface="Arial" pitchFamily="34" charset="0"/>
            </a:endParaRPr>
          </a:p>
        </p:txBody>
      </p:sp>
      <p:pic>
        <p:nvPicPr>
          <p:cNvPr id="11" name="Graphic 10" descr="Presentation with checklist">
            <a:extLst>
              <a:ext uri="{FF2B5EF4-FFF2-40B4-BE49-F238E27FC236}">
                <a16:creationId xmlns:a16="http://schemas.microsoft.com/office/drawing/2014/main" id="{D43FFFB6-B516-4245-BFD1-0BB6965E48D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1070" y="4974028"/>
            <a:ext cx="740653" cy="740653"/>
          </a:xfrm>
          <a:prstGeom prst="rect">
            <a:avLst/>
          </a:prstGeom>
        </p:spPr>
      </p:pic>
    </p:spTree>
    <p:extLst>
      <p:ext uri="{BB962C8B-B14F-4D97-AF65-F5344CB8AC3E}">
        <p14:creationId xmlns:p14="http://schemas.microsoft.com/office/powerpoint/2010/main" val="1441458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5F096-37D1-448D-84A8-8179C9B9461C}"/>
              </a:ext>
            </a:extLst>
          </p:cNvPr>
          <p:cNvSpPr>
            <a:spLocks noGrp="1"/>
          </p:cNvSpPr>
          <p:nvPr>
            <p:ph type="title"/>
          </p:nvPr>
        </p:nvSpPr>
        <p:spPr/>
        <p:txBody>
          <a:bodyPr>
            <a:normAutofit/>
          </a:bodyPr>
          <a:lstStyle/>
          <a:p>
            <a:r>
              <a:rPr lang="et-EE" altLang="ko-KR" dirty="0">
                <a:solidFill>
                  <a:schemeClr val="tx1">
                    <a:lumMod val="75000"/>
                    <a:lumOff val="25000"/>
                  </a:schemeClr>
                </a:solidFill>
                <a:cs typeface="Arial" pitchFamily="34" charset="0"/>
              </a:rPr>
              <a:t>Teema valik</a:t>
            </a:r>
            <a:endParaRPr lang="et-EE" dirty="0"/>
          </a:p>
        </p:txBody>
      </p:sp>
      <p:sp>
        <p:nvSpPr>
          <p:cNvPr id="8" name="Hexagon 5">
            <a:extLst>
              <a:ext uri="{FF2B5EF4-FFF2-40B4-BE49-F238E27FC236}">
                <a16:creationId xmlns:a16="http://schemas.microsoft.com/office/drawing/2014/main" id="{F9572267-9435-4D3A-9DEA-21D4E6242BF9}"/>
              </a:ext>
            </a:extLst>
          </p:cNvPr>
          <p:cNvSpPr/>
          <p:nvPr/>
        </p:nvSpPr>
        <p:spPr>
          <a:xfrm rot="5400000">
            <a:off x="9680873" y="4052498"/>
            <a:ext cx="2563394" cy="2209826"/>
          </a:xfrm>
          <a:prstGeom prst="hexagon">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65000"/>
                  <a:lumOff val="35000"/>
                </a:schemeClr>
              </a:solidFill>
            </a:endParaRPr>
          </a:p>
        </p:txBody>
      </p:sp>
      <p:pic>
        <p:nvPicPr>
          <p:cNvPr id="10" name="Graphic 9" descr="Lightbulb and gear">
            <a:extLst>
              <a:ext uri="{FF2B5EF4-FFF2-40B4-BE49-F238E27FC236}">
                <a16:creationId xmlns:a16="http://schemas.microsoft.com/office/drawing/2014/main" id="{64EB52B6-3702-42A0-9706-9B02D7C2E5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0048" y="4238111"/>
            <a:ext cx="1838600" cy="1838600"/>
          </a:xfrm>
          <a:prstGeom prst="rect">
            <a:avLst/>
          </a:prstGeom>
        </p:spPr>
      </p:pic>
      <p:sp>
        <p:nvSpPr>
          <p:cNvPr id="12" name="Content Placeholder 2">
            <a:extLst>
              <a:ext uri="{FF2B5EF4-FFF2-40B4-BE49-F238E27FC236}">
                <a16:creationId xmlns:a16="http://schemas.microsoft.com/office/drawing/2014/main" id="{A87A8407-F2F3-47D8-927D-89F9AA317C5F}"/>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1200"/>
              </a:spcBef>
              <a:spcAft>
                <a:spcPts val="600"/>
              </a:spcAft>
            </a:pPr>
            <a:r>
              <a:rPr lang="en-US" sz="3600" dirty="0" err="1"/>
              <a:t>Kiir</a:t>
            </a:r>
            <a:r>
              <a:rPr lang="en-US" sz="3600" dirty="0"/>
              <a:t> </a:t>
            </a:r>
            <a:r>
              <a:rPr lang="en-US" sz="3600" dirty="0" err="1"/>
              <a:t>andmeteaduse</a:t>
            </a:r>
            <a:r>
              <a:rPr lang="en-US" sz="3600" dirty="0"/>
              <a:t> </a:t>
            </a:r>
            <a:r>
              <a:rPr lang="en-US" sz="3600" dirty="0" err="1"/>
              <a:t>areng</a:t>
            </a:r>
            <a:endParaRPr lang="en-US" sz="3600" dirty="0"/>
          </a:p>
          <a:p>
            <a:pPr>
              <a:lnSpc>
                <a:spcPct val="110000"/>
              </a:lnSpc>
              <a:spcBef>
                <a:spcPts val="1200"/>
              </a:spcBef>
              <a:spcAft>
                <a:spcPts val="600"/>
              </a:spcAft>
            </a:pPr>
            <a:r>
              <a:rPr lang="en-US" sz="3600" dirty="0" err="1"/>
              <a:t>Uued</a:t>
            </a:r>
            <a:r>
              <a:rPr lang="en-US" sz="3600" dirty="0"/>
              <a:t> </a:t>
            </a:r>
            <a:r>
              <a:rPr lang="en-US" sz="3600" dirty="0" err="1"/>
              <a:t>oskused</a:t>
            </a:r>
            <a:endParaRPr lang="et-EE" sz="3600" dirty="0"/>
          </a:p>
          <a:p>
            <a:pPr>
              <a:lnSpc>
                <a:spcPct val="110000"/>
              </a:lnSpc>
              <a:spcBef>
                <a:spcPts val="1200"/>
              </a:spcBef>
              <a:spcAft>
                <a:spcPts val="600"/>
              </a:spcAft>
            </a:pPr>
            <a:r>
              <a:rPr lang="en-US" sz="3600" dirty="0" err="1"/>
              <a:t>Igasugused</a:t>
            </a:r>
            <a:r>
              <a:rPr lang="ru-RU" sz="3600" dirty="0"/>
              <a:t> </a:t>
            </a:r>
            <a:r>
              <a:rPr lang="et-EE" sz="3600" dirty="0"/>
              <a:t>meetodid</a:t>
            </a:r>
            <a:r>
              <a:rPr lang="en-US" sz="3600" dirty="0"/>
              <a:t> ja </a:t>
            </a:r>
            <a:r>
              <a:rPr lang="en-US" sz="3600" dirty="0" err="1"/>
              <a:t>algoritmid</a:t>
            </a:r>
            <a:endParaRPr lang="en-US" sz="3600" dirty="0"/>
          </a:p>
          <a:p>
            <a:pPr>
              <a:lnSpc>
                <a:spcPct val="110000"/>
              </a:lnSpc>
              <a:spcBef>
                <a:spcPts val="1200"/>
              </a:spcBef>
              <a:spcAft>
                <a:spcPts val="600"/>
              </a:spcAft>
            </a:pPr>
            <a:r>
              <a:rPr lang="et-EE" sz="3600" dirty="0"/>
              <a:t>I</a:t>
            </a:r>
            <a:r>
              <a:rPr lang="en-US" sz="3600" dirty="0" err="1"/>
              <a:t>nnovatiivne</a:t>
            </a:r>
            <a:r>
              <a:rPr lang="et-EE" sz="3600" dirty="0"/>
              <a:t> ja odav</a:t>
            </a:r>
          </a:p>
          <a:p>
            <a:pPr>
              <a:lnSpc>
                <a:spcPct val="110000"/>
              </a:lnSpc>
              <a:spcBef>
                <a:spcPts val="1200"/>
              </a:spcBef>
              <a:spcAft>
                <a:spcPts val="600"/>
              </a:spcAft>
            </a:pPr>
            <a:r>
              <a:rPr lang="et-EE" sz="3600" dirty="0"/>
              <a:t>Kolledži tellimus</a:t>
            </a:r>
            <a:endParaRPr lang="en-US" sz="3600" dirty="0"/>
          </a:p>
          <a:p>
            <a:pPr marL="0" indent="0">
              <a:lnSpc>
                <a:spcPct val="110000"/>
              </a:lnSpc>
              <a:spcBef>
                <a:spcPts val="1200"/>
              </a:spcBef>
              <a:spcAft>
                <a:spcPts val="600"/>
              </a:spcAft>
              <a:buNone/>
            </a:pPr>
            <a:endParaRPr lang="en-US" sz="3600" dirty="0"/>
          </a:p>
        </p:txBody>
      </p:sp>
      <p:sp>
        <p:nvSpPr>
          <p:cNvPr id="14" name="TextBox 13">
            <a:extLst>
              <a:ext uri="{FF2B5EF4-FFF2-40B4-BE49-F238E27FC236}">
                <a16:creationId xmlns:a16="http://schemas.microsoft.com/office/drawing/2014/main" id="{7814A720-D4DD-4D76-B5E0-83014EDD28E5}"/>
              </a:ext>
            </a:extLst>
          </p:cNvPr>
          <p:cNvSpPr txBox="1"/>
          <p:nvPr/>
        </p:nvSpPr>
        <p:spPr>
          <a:xfrm>
            <a:off x="11636364" y="6499605"/>
            <a:ext cx="756972"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3</a:t>
            </a:r>
            <a:endParaRPr lang="ko-KR" altLang="en-US" sz="2400" b="1" dirty="0">
              <a:solidFill>
                <a:schemeClr val="bg1"/>
              </a:solidFill>
              <a:cs typeface="Arial" pitchFamily="34" charset="0"/>
            </a:endParaRPr>
          </a:p>
        </p:txBody>
      </p:sp>
    </p:spTree>
    <p:extLst>
      <p:ext uri="{BB962C8B-B14F-4D97-AF65-F5344CB8AC3E}">
        <p14:creationId xmlns:p14="http://schemas.microsoft.com/office/powerpoint/2010/main" val="856894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3">
            <a:extLst>
              <a:ext uri="{FF2B5EF4-FFF2-40B4-BE49-F238E27FC236}">
                <a16:creationId xmlns:a16="http://schemas.microsoft.com/office/drawing/2014/main" id="{ED701D87-A7FF-49FA-A79E-BA1E8569E334}"/>
              </a:ext>
            </a:extLst>
          </p:cNvPr>
          <p:cNvSpPr/>
          <p:nvPr/>
        </p:nvSpPr>
        <p:spPr>
          <a:xfrm rot="5400000">
            <a:off x="9669608" y="4052498"/>
            <a:ext cx="2563396" cy="2209828"/>
          </a:xfrm>
          <a:prstGeom prst="hexagon">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65000"/>
                  <a:lumOff val="35000"/>
                </a:schemeClr>
              </a:solidFill>
            </a:endParaRPr>
          </a:p>
        </p:txBody>
      </p:sp>
      <p:sp>
        <p:nvSpPr>
          <p:cNvPr id="2" name="Title 1">
            <a:extLst>
              <a:ext uri="{FF2B5EF4-FFF2-40B4-BE49-F238E27FC236}">
                <a16:creationId xmlns:a16="http://schemas.microsoft.com/office/drawing/2014/main" id="{E2E5F096-37D1-448D-84A8-8179C9B9461C}"/>
              </a:ext>
            </a:extLst>
          </p:cNvPr>
          <p:cNvSpPr>
            <a:spLocks noGrp="1"/>
          </p:cNvSpPr>
          <p:nvPr>
            <p:ph type="title"/>
          </p:nvPr>
        </p:nvSpPr>
        <p:spPr/>
        <p:txBody>
          <a:bodyPr>
            <a:normAutofit/>
          </a:bodyPr>
          <a:lstStyle/>
          <a:p>
            <a:r>
              <a:rPr lang="et-EE" altLang="ko-KR" dirty="0">
                <a:solidFill>
                  <a:schemeClr val="tx1">
                    <a:lumMod val="75000"/>
                    <a:lumOff val="25000"/>
                  </a:schemeClr>
                </a:solidFill>
                <a:cs typeface="Arial" pitchFamily="34" charset="0"/>
              </a:rPr>
              <a:t>E</a:t>
            </a:r>
            <a:r>
              <a:rPr lang="en-US" altLang="ko-KR" dirty="0" err="1">
                <a:solidFill>
                  <a:schemeClr val="tx1">
                    <a:lumMod val="75000"/>
                    <a:lumOff val="25000"/>
                  </a:schemeClr>
                </a:solidFill>
                <a:cs typeface="Arial" pitchFamily="34" charset="0"/>
              </a:rPr>
              <a:t>esmärgid</a:t>
            </a:r>
            <a:r>
              <a:rPr lang="en-US" altLang="ko-KR" dirty="0">
                <a:solidFill>
                  <a:schemeClr val="tx1">
                    <a:lumMod val="75000"/>
                    <a:lumOff val="25000"/>
                  </a:schemeClr>
                </a:solidFill>
                <a:cs typeface="Arial" pitchFamily="34" charset="0"/>
              </a:rPr>
              <a:t> </a:t>
            </a:r>
            <a:endParaRPr lang="ko-KR" altLang="en-US" sz="2400" dirty="0">
              <a:solidFill>
                <a:schemeClr val="tx1">
                  <a:lumMod val="75000"/>
                  <a:lumOff val="25000"/>
                </a:schemeClr>
              </a:solidFill>
              <a:cs typeface="Arial" pitchFamily="34" charset="0"/>
            </a:endParaRPr>
          </a:p>
        </p:txBody>
      </p:sp>
      <p:sp>
        <p:nvSpPr>
          <p:cNvPr id="3" name="Text Placeholder 2">
            <a:extLst>
              <a:ext uri="{FF2B5EF4-FFF2-40B4-BE49-F238E27FC236}">
                <a16:creationId xmlns:a16="http://schemas.microsoft.com/office/drawing/2014/main" id="{A9BF13FA-156E-4AE8-AB38-1B8FBC8B3FBA}"/>
              </a:ext>
            </a:extLst>
          </p:cNvPr>
          <p:cNvSpPr>
            <a:spLocks noGrp="1"/>
          </p:cNvSpPr>
          <p:nvPr>
            <p:ph type="body" sz="quarter" idx="41"/>
          </p:nvPr>
        </p:nvSpPr>
        <p:spPr/>
        <p:txBody>
          <a:bodyPr>
            <a:normAutofit lnSpcReduction="10000"/>
          </a:bodyPr>
          <a:lstStyle/>
          <a:p>
            <a:endParaRPr lang="et-EE" dirty="0"/>
          </a:p>
        </p:txBody>
      </p:sp>
      <p:sp>
        <p:nvSpPr>
          <p:cNvPr id="12" name="Content Placeholder 2">
            <a:extLst>
              <a:ext uri="{FF2B5EF4-FFF2-40B4-BE49-F238E27FC236}">
                <a16:creationId xmlns:a16="http://schemas.microsoft.com/office/drawing/2014/main" id="{A87A8407-F2F3-47D8-927D-89F9AA317C5F}"/>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1200"/>
              </a:spcBef>
              <a:spcAft>
                <a:spcPts val="600"/>
              </a:spcAft>
            </a:pPr>
            <a:r>
              <a:rPr lang="en-US" sz="3600" dirty="0" err="1"/>
              <a:t>Inimeste</a:t>
            </a:r>
            <a:r>
              <a:rPr lang="et-EE" sz="3600" dirty="0"/>
              <a:t> voolu</a:t>
            </a:r>
            <a:r>
              <a:rPr lang="en-US" sz="3600" dirty="0"/>
              <a:t> </a:t>
            </a:r>
            <a:r>
              <a:rPr lang="en-US" sz="3600" dirty="0" err="1"/>
              <a:t>arvestus</a:t>
            </a:r>
            <a:endParaRPr lang="en-US" sz="3600" dirty="0"/>
          </a:p>
          <a:p>
            <a:pPr>
              <a:lnSpc>
                <a:spcPct val="110000"/>
              </a:lnSpc>
              <a:spcBef>
                <a:spcPts val="1200"/>
              </a:spcBef>
              <a:spcAft>
                <a:spcPts val="600"/>
              </a:spcAft>
            </a:pPr>
            <a:r>
              <a:rPr lang="en-US" sz="3600" dirty="0" err="1"/>
              <a:t>Liikumispoole</a:t>
            </a:r>
            <a:r>
              <a:rPr lang="en-US" sz="3600" dirty="0"/>
              <a:t> </a:t>
            </a:r>
            <a:r>
              <a:rPr lang="en-US" sz="3600" dirty="0" err="1"/>
              <a:t>määramine</a:t>
            </a:r>
            <a:endParaRPr lang="et-EE" sz="3600" dirty="0"/>
          </a:p>
          <a:p>
            <a:pPr>
              <a:lnSpc>
                <a:spcPct val="110000"/>
              </a:lnSpc>
              <a:spcBef>
                <a:spcPts val="1200"/>
              </a:spcBef>
              <a:spcAft>
                <a:spcPts val="600"/>
              </a:spcAft>
            </a:pPr>
            <a:r>
              <a:rPr lang="en-US" sz="3600" dirty="0" err="1"/>
              <a:t>Reaalajaline</a:t>
            </a:r>
            <a:r>
              <a:rPr lang="en-US" sz="3600" dirty="0"/>
              <a:t> </a:t>
            </a:r>
            <a:r>
              <a:rPr lang="en-US" sz="3600" dirty="0" err="1"/>
              <a:t>videotöötlus</a:t>
            </a:r>
            <a:endParaRPr lang="en-US" sz="3600" dirty="0"/>
          </a:p>
          <a:p>
            <a:pPr>
              <a:lnSpc>
                <a:spcPct val="110000"/>
              </a:lnSpc>
              <a:spcBef>
                <a:spcPts val="1200"/>
              </a:spcBef>
              <a:spcAft>
                <a:spcPts val="600"/>
              </a:spcAft>
            </a:pPr>
            <a:r>
              <a:rPr lang="en-US" sz="3600" dirty="0" err="1"/>
              <a:t>Mikroarvuti</a:t>
            </a:r>
            <a:r>
              <a:rPr lang="en-US" sz="3600" dirty="0"/>
              <a:t> </a:t>
            </a:r>
            <a:r>
              <a:rPr lang="en-US" sz="3600" dirty="0" err="1"/>
              <a:t>kaameraga</a:t>
            </a:r>
            <a:endParaRPr lang="en-US" sz="3600" dirty="0"/>
          </a:p>
          <a:p>
            <a:pPr>
              <a:lnSpc>
                <a:spcPct val="110000"/>
              </a:lnSpc>
              <a:spcBef>
                <a:spcPts val="1200"/>
              </a:spcBef>
              <a:spcAft>
                <a:spcPts val="600"/>
              </a:spcAft>
            </a:pPr>
            <a:r>
              <a:rPr lang="en-US" sz="3600" dirty="0" err="1"/>
              <a:t>Mobiilirakendus</a:t>
            </a:r>
            <a:r>
              <a:rPr lang="en-US" sz="3600" dirty="0"/>
              <a:t> ja </a:t>
            </a:r>
            <a:r>
              <a:rPr lang="en-US" sz="3600" dirty="0" err="1"/>
              <a:t>pilvandmebaas</a:t>
            </a:r>
            <a:endParaRPr lang="en-US" sz="3600" dirty="0"/>
          </a:p>
          <a:p>
            <a:pPr>
              <a:lnSpc>
                <a:spcPct val="110000"/>
              </a:lnSpc>
              <a:spcBef>
                <a:spcPts val="1200"/>
              </a:spcBef>
              <a:spcAft>
                <a:spcPts val="600"/>
              </a:spcAft>
            </a:pPr>
            <a:endParaRPr lang="en-US" sz="3600" dirty="0"/>
          </a:p>
          <a:p>
            <a:pPr>
              <a:spcBef>
                <a:spcPts val="1200"/>
              </a:spcBef>
              <a:spcAft>
                <a:spcPts val="600"/>
              </a:spcAft>
            </a:pPr>
            <a:endParaRPr lang="et-EE" sz="3600" dirty="0"/>
          </a:p>
        </p:txBody>
      </p:sp>
      <p:sp>
        <p:nvSpPr>
          <p:cNvPr id="7" name="TextBox 6">
            <a:extLst>
              <a:ext uri="{FF2B5EF4-FFF2-40B4-BE49-F238E27FC236}">
                <a16:creationId xmlns:a16="http://schemas.microsoft.com/office/drawing/2014/main" id="{30333589-95EB-40E7-8DC2-9C3E02A53864}"/>
              </a:ext>
            </a:extLst>
          </p:cNvPr>
          <p:cNvSpPr txBox="1"/>
          <p:nvPr/>
        </p:nvSpPr>
        <p:spPr>
          <a:xfrm>
            <a:off x="11636364" y="6499605"/>
            <a:ext cx="756972"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4</a:t>
            </a:r>
            <a:endParaRPr lang="ko-KR" altLang="en-US" sz="2400" b="1" dirty="0">
              <a:solidFill>
                <a:schemeClr val="bg1"/>
              </a:solidFill>
              <a:cs typeface="Arial" pitchFamily="34" charset="0"/>
            </a:endParaRPr>
          </a:p>
        </p:txBody>
      </p:sp>
      <p:sp>
        <p:nvSpPr>
          <p:cNvPr id="17" name="Round Same Side Corner Rectangle 36">
            <a:extLst>
              <a:ext uri="{FF2B5EF4-FFF2-40B4-BE49-F238E27FC236}">
                <a16:creationId xmlns:a16="http://schemas.microsoft.com/office/drawing/2014/main" id="{04BE5C82-8675-40D2-B098-1725C747B0E0}"/>
              </a:ext>
            </a:extLst>
          </p:cNvPr>
          <p:cNvSpPr>
            <a:spLocks noChangeAspect="1"/>
          </p:cNvSpPr>
          <p:nvPr/>
        </p:nvSpPr>
        <p:spPr>
          <a:xfrm>
            <a:off x="10319224" y="4598955"/>
            <a:ext cx="1264163" cy="999467"/>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433983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Hexagon 4">
            <a:extLst>
              <a:ext uri="{FF2B5EF4-FFF2-40B4-BE49-F238E27FC236}">
                <a16:creationId xmlns:a16="http://schemas.microsoft.com/office/drawing/2014/main" id="{DD176E52-347D-4E7E-A237-28201BF936E6}"/>
              </a:ext>
            </a:extLst>
          </p:cNvPr>
          <p:cNvSpPr/>
          <p:nvPr/>
        </p:nvSpPr>
        <p:spPr>
          <a:xfrm rot="5400000">
            <a:off x="9639640" y="4082465"/>
            <a:ext cx="2623891" cy="2210389"/>
          </a:xfrm>
          <a:prstGeom prst="hexagon">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endParaRPr>
          </a:p>
        </p:txBody>
      </p:sp>
      <p:sp>
        <p:nvSpPr>
          <p:cNvPr id="2" name="Title 1">
            <a:extLst>
              <a:ext uri="{FF2B5EF4-FFF2-40B4-BE49-F238E27FC236}">
                <a16:creationId xmlns:a16="http://schemas.microsoft.com/office/drawing/2014/main" id="{E2E5F096-37D1-448D-84A8-8179C9B9461C}"/>
              </a:ext>
            </a:extLst>
          </p:cNvPr>
          <p:cNvSpPr>
            <a:spLocks noGrp="1"/>
          </p:cNvSpPr>
          <p:nvPr>
            <p:ph type="title"/>
          </p:nvPr>
        </p:nvSpPr>
        <p:spPr/>
        <p:txBody>
          <a:bodyPr>
            <a:normAutofit/>
          </a:bodyPr>
          <a:lstStyle/>
          <a:p>
            <a:r>
              <a:rPr lang="en-US" altLang="ko-KR" dirty="0" err="1">
                <a:solidFill>
                  <a:schemeClr val="tx1">
                    <a:lumMod val="75000"/>
                    <a:lumOff val="25000"/>
                  </a:schemeClr>
                </a:solidFill>
                <a:cs typeface="Arial" pitchFamily="34" charset="0"/>
              </a:rPr>
              <a:t>Arvutin</a:t>
            </a:r>
            <a:r>
              <a:rPr lang="et-EE" altLang="ko-KR" dirty="0">
                <a:solidFill>
                  <a:schemeClr val="tx1">
                    <a:lumMod val="75000"/>
                    <a:lumOff val="25000"/>
                  </a:schemeClr>
                </a:solidFill>
                <a:cs typeface="Arial" pitchFamily="34" charset="0"/>
              </a:rPr>
              <a:t>ägemine</a:t>
            </a:r>
            <a:endParaRPr lang="ko-KR" altLang="en-US" sz="2400" dirty="0">
              <a:solidFill>
                <a:schemeClr val="tx1">
                  <a:lumMod val="75000"/>
                  <a:lumOff val="25000"/>
                </a:schemeClr>
              </a:solidFill>
              <a:cs typeface="Arial" pitchFamily="34" charset="0"/>
            </a:endParaRPr>
          </a:p>
        </p:txBody>
      </p:sp>
      <p:sp>
        <p:nvSpPr>
          <p:cNvPr id="3" name="Text Placeholder 2">
            <a:extLst>
              <a:ext uri="{FF2B5EF4-FFF2-40B4-BE49-F238E27FC236}">
                <a16:creationId xmlns:a16="http://schemas.microsoft.com/office/drawing/2014/main" id="{A9BF13FA-156E-4AE8-AB38-1B8FBC8B3FBA}"/>
              </a:ext>
            </a:extLst>
          </p:cNvPr>
          <p:cNvSpPr>
            <a:spLocks noGrp="1"/>
          </p:cNvSpPr>
          <p:nvPr>
            <p:ph type="body" sz="quarter" idx="41"/>
          </p:nvPr>
        </p:nvSpPr>
        <p:spPr/>
        <p:txBody>
          <a:bodyPr>
            <a:normAutofit lnSpcReduction="10000"/>
          </a:bodyPr>
          <a:lstStyle/>
          <a:p>
            <a:endParaRPr lang="et-EE" dirty="0"/>
          </a:p>
        </p:txBody>
      </p:sp>
      <p:sp>
        <p:nvSpPr>
          <p:cNvPr id="12" name="Content Placeholder 2">
            <a:extLst>
              <a:ext uri="{FF2B5EF4-FFF2-40B4-BE49-F238E27FC236}">
                <a16:creationId xmlns:a16="http://schemas.microsoft.com/office/drawing/2014/main" id="{A87A8407-F2F3-47D8-927D-89F9AA317C5F}"/>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1200"/>
              </a:spcBef>
              <a:spcAft>
                <a:spcPts val="600"/>
              </a:spcAft>
            </a:pPr>
            <a:r>
              <a:rPr lang="en-US" sz="3600" dirty="0"/>
              <a:t>Raspberry Pi 3 Model B </a:t>
            </a:r>
            <a:r>
              <a:rPr lang="et-EE" sz="3600" dirty="0"/>
              <a:t>ja kaamera</a:t>
            </a:r>
            <a:endParaRPr lang="en-US" sz="3600" dirty="0"/>
          </a:p>
          <a:p>
            <a:pPr>
              <a:lnSpc>
                <a:spcPct val="110000"/>
              </a:lnSpc>
              <a:spcBef>
                <a:spcPts val="1200"/>
              </a:spcBef>
              <a:spcAft>
                <a:spcPts val="600"/>
              </a:spcAft>
            </a:pPr>
            <a:r>
              <a:rPr lang="en-US" sz="3600" dirty="0"/>
              <a:t>Python, OpenCV</a:t>
            </a:r>
          </a:p>
          <a:p>
            <a:pPr>
              <a:lnSpc>
                <a:spcPct val="110000"/>
              </a:lnSpc>
              <a:spcBef>
                <a:spcPts val="1200"/>
              </a:spcBef>
              <a:spcAft>
                <a:spcPts val="600"/>
              </a:spcAft>
            </a:pPr>
            <a:r>
              <a:rPr lang="en-US" sz="3600" dirty="0" err="1"/>
              <a:t>Liikumise</a:t>
            </a:r>
            <a:r>
              <a:rPr lang="en-US" sz="3600" dirty="0"/>
              <a:t> </a:t>
            </a:r>
            <a:r>
              <a:rPr lang="en-US" sz="3600" dirty="0" err="1"/>
              <a:t>tuvastamine</a:t>
            </a:r>
            <a:endParaRPr lang="et-EE" sz="3600" dirty="0"/>
          </a:p>
          <a:p>
            <a:pPr>
              <a:lnSpc>
                <a:spcPct val="110000"/>
              </a:lnSpc>
              <a:spcBef>
                <a:spcPts val="1200"/>
              </a:spcBef>
              <a:spcAft>
                <a:spcPts val="600"/>
              </a:spcAft>
            </a:pPr>
            <a:r>
              <a:rPr lang="en-US" sz="3600" dirty="0" err="1"/>
              <a:t>Liikumispoole</a:t>
            </a:r>
            <a:r>
              <a:rPr lang="en-US" sz="3600" dirty="0"/>
              <a:t> </a:t>
            </a:r>
            <a:r>
              <a:rPr lang="en-US" sz="3600" dirty="0" err="1"/>
              <a:t>määramine</a:t>
            </a:r>
            <a:endParaRPr lang="en-US" sz="3600" dirty="0"/>
          </a:p>
          <a:p>
            <a:pPr>
              <a:lnSpc>
                <a:spcPct val="110000"/>
              </a:lnSpc>
              <a:spcBef>
                <a:spcPts val="1200"/>
              </a:spcBef>
              <a:spcAft>
                <a:spcPts val="600"/>
              </a:spcAft>
            </a:pPr>
            <a:r>
              <a:rPr lang="et-EE" sz="3600" dirty="0"/>
              <a:t>Pildi müra vähendamine ja künnisfiltr</a:t>
            </a:r>
            <a:r>
              <a:rPr lang="en-US" sz="3600" dirty="0" err="1"/>
              <a:t>i</a:t>
            </a:r>
            <a:r>
              <a:rPr lang="en-US" sz="3600" dirty="0"/>
              <a:t> </a:t>
            </a:r>
            <a:r>
              <a:rPr lang="en-US" sz="3600" dirty="0" err="1"/>
              <a:t>kasutus</a:t>
            </a:r>
            <a:endParaRPr lang="et-EE" sz="3600" dirty="0"/>
          </a:p>
          <a:p>
            <a:pPr>
              <a:spcBef>
                <a:spcPts val="1200"/>
              </a:spcBef>
              <a:spcAft>
                <a:spcPts val="600"/>
              </a:spcAft>
            </a:pPr>
            <a:endParaRPr lang="et-EE" sz="3600" dirty="0"/>
          </a:p>
        </p:txBody>
      </p:sp>
      <p:sp>
        <p:nvSpPr>
          <p:cNvPr id="7" name="TextBox 6">
            <a:extLst>
              <a:ext uri="{FF2B5EF4-FFF2-40B4-BE49-F238E27FC236}">
                <a16:creationId xmlns:a16="http://schemas.microsoft.com/office/drawing/2014/main" id="{30333589-95EB-40E7-8DC2-9C3E02A53864}"/>
              </a:ext>
            </a:extLst>
          </p:cNvPr>
          <p:cNvSpPr txBox="1"/>
          <p:nvPr/>
        </p:nvSpPr>
        <p:spPr>
          <a:xfrm>
            <a:off x="11636364" y="6499605"/>
            <a:ext cx="756972"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5</a:t>
            </a:r>
            <a:endParaRPr lang="ko-KR" altLang="en-US" sz="2400" b="1" dirty="0">
              <a:solidFill>
                <a:schemeClr val="bg1"/>
              </a:solidFill>
              <a:cs typeface="Arial" pitchFamily="34" charset="0"/>
            </a:endParaRPr>
          </a:p>
        </p:txBody>
      </p:sp>
      <p:sp>
        <p:nvSpPr>
          <p:cNvPr id="19" name="Oval 21">
            <a:extLst>
              <a:ext uri="{FF2B5EF4-FFF2-40B4-BE49-F238E27FC236}">
                <a16:creationId xmlns:a16="http://schemas.microsoft.com/office/drawing/2014/main" id="{1741FF0B-F0EB-4025-A296-A83E01C6CF9A}"/>
              </a:ext>
            </a:extLst>
          </p:cNvPr>
          <p:cNvSpPr>
            <a:spLocks noChangeAspect="1"/>
          </p:cNvSpPr>
          <p:nvPr/>
        </p:nvSpPr>
        <p:spPr>
          <a:xfrm>
            <a:off x="10400243" y="4543557"/>
            <a:ext cx="1186574" cy="119648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665810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Hexagon 4">
            <a:extLst>
              <a:ext uri="{FF2B5EF4-FFF2-40B4-BE49-F238E27FC236}">
                <a16:creationId xmlns:a16="http://schemas.microsoft.com/office/drawing/2014/main" id="{DD176E52-347D-4E7E-A237-28201BF936E6}"/>
              </a:ext>
            </a:extLst>
          </p:cNvPr>
          <p:cNvSpPr/>
          <p:nvPr/>
        </p:nvSpPr>
        <p:spPr>
          <a:xfrm rot="5400000">
            <a:off x="9639640" y="4082465"/>
            <a:ext cx="2623891" cy="2210389"/>
          </a:xfrm>
          <a:prstGeom prst="hexagon">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endParaRPr>
          </a:p>
        </p:txBody>
      </p:sp>
      <p:sp>
        <p:nvSpPr>
          <p:cNvPr id="2" name="Title 1">
            <a:extLst>
              <a:ext uri="{FF2B5EF4-FFF2-40B4-BE49-F238E27FC236}">
                <a16:creationId xmlns:a16="http://schemas.microsoft.com/office/drawing/2014/main" id="{E2E5F096-37D1-448D-84A8-8179C9B9461C}"/>
              </a:ext>
            </a:extLst>
          </p:cNvPr>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Raspberry 3</a:t>
            </a:r>
            <a:r>
              <a:rPr lang="et-EE" altLang="ko-KR" dirty="0">
                <a:solidFill>
                  <a:schemeClr val="tx1">
                    <a:lumMod val="75000"/>
                    <a:lumOff val="25000"/>
                  </a:schemeClr>
                </a:solidFill>
                <a:cs typeface="Arial" pitchFamily="34" charset="0"/>
              </a:rPr>
              <a:t> Model B</a:t>
            </a:r>
            <a:r>
              <a:rPr lang="en-US" altLang="ko-KR" dirty="0">
                <a:solidFill>
                  <a:schemeClr val="tx1">
                    <a:lumMod val="75000"/>
                    <a:lumOff val="25000"/>
                  </a:schemeClr>
                </a:solidFill>
                <a:cs typeface="Arial" pitchFamily="34" charset="0"/>
              </a:rPr>
              <a:t> </a:t>
            </a:r>
            <a:r>
              <a:rPr lang="et-EE" altLang="ko-KR" dirty="0">
                <a:solidFill>
                  <a:schemeClr val="tx1">
                    <a:lumMod val="75000"/>
                    <a:lumOff val="25000"/>
                  </a:schemeClr>
                </a:solidFill>
                <a:cs typeface="Arial" pitchFamily="34" charset="0"/>
              </a:rPr>
              <a:t>ja kaamera</a:t>
            </a:r>
            <a:endParaRPr lang="ko-KR" altLang="en-US" sz="2400" dirty="0">
              <a:solidFill>
                <a:schemeClr val="tx1">
                  <a:lumMod val="75000"/>
                  <a:lumOff val="25000"/>
                </a:schemeClr>
              </a:solidFill>
              <a:cs typeface="Arial" pitchFamily="34" charset="0"/>
            </a:endParaRPr>
          </a:p>
        </p:txBody>
      </p:sp>
      <p:sp>
        <p:nvSpPr>
          <p:cNvPr id="12" name="Content Placeholder 2">
            <a:extLst>
              <a:ext uri="{FF2B5EF4-FFF2-40B4-BE49-F238E27FC236}">
                <a16:creationId xmlns:a16="http://schemas.microsoft.com/office/drawing/2014/main" id="{A87A8407-F2F3-47D8-927D-89F9AA317C5F}"/>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1200"/>
              </a:spcBef>
              <a:spcAft>
                <a:spcPts val="600"/>
              </a:spcAft>
            </a:pPr>
            <a:endParaRPr lang="en-US" sz="3200" dirty="0"/>
          </a:p>
          <a:p>
            <a:pPr>
              <a:spcBef>
                <a:spcPts val="1200"/>
              </a:spcBef>
              <a:spcAft>
                <a:spcPts val="600"/>
              </a:spcAft>
            </a:pPr>
            <a:endParaRPr lang="et-EE" sz="3200" dirty="0"/>
          </a:p>
        </p:txBody>
      </p:sp>
      <p:sp>
        <p:nvSpPr>
          <p:cNvPr id="7" name="TextBox 6">
            <a:extLst>
              <a:ext uri="{FF2B5EF4-FFF2-40B4-BE49-F238E27FC236}">
                <a16:creationId xmlns:a16="http://schemas.microsoft.com/office/drawing/2014/main" id="{30333589-95EB-40E7-8DC2-9C3E02A53864}"/>
              </a:ext>
            </a:extLst>
          </p:cNvPr>
          <p:cNvSpPr txBox="1"/>
          <p:nvPr/>
        </p:nvSpPr>
        <p:spPr>
          <a:xfrm>
            <a:off x="11636364" y="6499605"/>
            <a:ext cx="756972"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6</a:t>
            </a:r>
            <a:endParaRPr lang="ko-KR" altLang="en-US" sz="2400" b="1" dirty="0">
              <a:solidFill>
                <a:schemeClr val="bg1"/>
              </a:solidFill>
              <a:cs typeface="Arial" pitchFamily="34" charset="0"/>
            </a:endParaRPr>
          </a:p>
        </p:txBody>
      </p:sp>
      <p:sp>
        <p:nvSpPr>
          <p:cNvPr id="19" name="Oval 21">
            <a:extLst>
              <a:ext uri="{FF2B5EF4-FFF2-40B4-BE49-F238E27FC236}">
                <a16:creationId xmlns:a16="http://schemas.microsoft.com/office/drawing/2014/main" id="{1741FF0B-F0EB-4025-A296-A83E01C6CF9A}"/>
              </a:ext>
            </a:extLst>
          </p:cNvPr>
          <p:cNvSpPr>
            <a:spLocks noChangeAspect="1"/>
          </p:cNvSpPr>
          <p:nvPr/>
        </p:nvSpPr>
        <p:spPr>
          <a:xfrm>
            <a:off x="10400243" y="4543557"/>
            <a:ext cx="1186574" cy="119648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5" name="Picture 4">
            <a:extLst>
              <a:ext uri="{FF2B5EF4-FFF2-40B4-BE49-F238E27FC236}">
                <a16:creationId xmlns:a16="http://schemas.microsoft.com/office/drawing/2014/main" id="{86A5A187-B3B8-448E-9574-18A31F29509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839356" y="1825625"/>
            <a:ext cx="7857907" cy="3696090"/>
          </a:xfrm>
          <a:prstGeom prst="rect">
            <a:avLst/>
          </a:prstGeom>
        </p:spPr>
      </p:pic>
    </p:spTree>
    <p:extLst>
      <p:ext uri="{BB962C8B-B14F-4D97-AF65-F5344CB8AC3E}">
        <p14:creationId xmlns:p14="http://schemas.microsoft.com/office/powerpoint/2010/main" val="1228627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Hexagon 4">
            <a:extLst>
              <a:ext uri="{FF2B5EF4-FFF2-40B4-BE49-F238E27FC236}">
                <a16:creationId xmlns:a16="http://schemas.microsoft.com/office/drawing/2014/main" id="{DD176E52-347D-4E7E-A237-28201BF936E6}"/>
              </a:ext>
            </a:extLst>
          </p:cNvPr>
          <p:cNvSpPr/>
          <p:nvPr/>
        </p:nvSpPr>
        <p:spPr>
          <a:xfrm rot="5400000">
            <a:off x="9639640" y="4082465"/>
            <a:ext cx="2623891" cy="2210389"/>
          </a:xfrm>
          <a:prstGeom prst="hexagon">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endParaRPr>
          </a:p>
        </p:txBody>
      </p:sp>
      <p:sp>
        <p:nvSpPr>
          <p:cNvPr id="2" name="Title 1">
            <a:extLst>
              <a:ext uri="{FF2B5EF4-FFF2-40B4-BE49-F238E27FC236}">
                <a16:creationId xmlns:a16="http://schemas.microsoft.com/office/drawing/2014/main" id="{E2E5F096-37D1-448D-84A8-8179C9B9461C}"/>
              </a:ext>
            </a:extLst>
          </p:cNvPr>
          <p:cNvSpPr>
            <a:spLocks noGrp="1"/>
          </p:cNvSpPr>
          <p:nvPr>
            <p:ph type="title"/>
          </p:nvPr>
        </p:nvSpPr>
        <p:spPr/>
        <p:txBody>
          <a:bodyPr>
            <a:normAutofit/>
          </a:bodyPr>
          <a:lstStyle/>
          <a:p>
            <a:r>
              <a:rPr lang="en-US" altLang="ko-KR" dirty="0">
                <a:solidFill>
                  <a:schemeClr val="tx1">
                    <a:lumMod val="75000"/>
                    <a:lumOff val="25000"/>
                  </a:schemeClr>
                </a:solidFill>
                <a:cs typeface="Arial" pitchFamily="34" charset="0"/>
              </a:rPr>
              <a:t>MOG2 </a:t>
            </a:r>
            <a:r>
              <a:rPr lang="en-US" altLang="ko-KR" dirty="0" err="1">
                <a:solidFill>
                  <a:schemeClr val="tx1">
                    <a:lumMod val="75000"/>
                    <a:lumOff val="25000"/>
                  </a:schemeClr>
                </a:solidFill>
                <a:cs typeface="Arial" pitchFamily="34" charset="0"/>
              </a:rPr>
              <a:t>meetodiga</a:t>
            </a:r>
            <a:r>
              <a:rPr lang="en-US" altLang="ko-KR" dirty="0">
                <a:solidFill>
                  <a:schemeClr val="tx1">
                    <a:lumMod val="75000"/>
                    <a:lumOff val="25000"/>
                  </a:schemeClr>
                </a:solidFill>
                <a:cs typeface="Arial" pitchFamily="34" charset="0"/>
              </a:rPr>
              <a:t> video </a:t>
            </a:r>
            <a:r>
              <a:rPr lang="en-US" altLang="ko-KR" dirty="0" err="1">
                <a:solidFill>
                  <a:schemeClr val="tx1">
                    <a:lumMod val="75000"/>
                    <a:lumOff val="25000"/>
                  </a:schemeClr>
                </a:solidFill>
                <a:cs typeface="Arial" pitchFamily="34" charset="0"/>
              </a:rPr>
              <a:t>tausta</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lahutamine</a:t>
            </a:r>
            <a:endParaRPr lang="ko-KR" altLang="en-US" sz="2400" dirty="0">
              <a:solidFill>
                <a:schemeClr val="tx1">
                  <a:lumMod val="75000"/>
                  <a:lumOff val="25000"/>
                </a:schemeClr>
              </a:solidFill>
              <a:cs typeface="Arial" pitchFamily="34" charset="0"/>
            </a:endParaRPr>
          </a:p>
        </p:txBody>
      </p:sp>
      <p:sp>
        <p:nvSpPr>
          <p:cNvPr id="12" name="Content Placeholder 2">
            <a:extLst>
              <a:ext uri="{FF2B5EF4-FFF2-40B4-BE49-F238E27FC236}">
                <a16:creationId xmlns:a16="http://schemas.microsoft.com/office/drawing/2014/main" id="{A87A8407-F2F3-47D8-927D-89F9AA317C5F}"/>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1200"/>
              </a:spcBef>
              <a:spcAft>
                <a:spcPts val="600"/>
              </a:spcAft>
            </a:pPr>
            <a:endParaRPr lang="en-US" sz="3200" dirty="0"/>
          </a:p>
          <a:p>
            <a:pPr>
              <a:spcBef>
                <a:spcPts val="1200"/>
              </a:spcBef>
              <a:spcAft>
                <a:spcPts val="600"/>
              </a:spcAft>
            </a:pPr>
            <a:endParaRPr lang="et-EE" sz="3200" dirty="0"/>
          </a:p>
        </p:txBody>
      </p:sp>
      <p:sp>
        <p:nvSpPr>
          <p:cNvPr id="7" name="TextBox 6">
            <a:extLst>
              <a:ext uri="{FF2B5EF4-FFF2-40B4-BE49-F238E27FC236}">
                <a16:creationId xmlns:a16="http://schemas.microsoft.com/office/drawing/2014/main" id="{30333589-95EB-40E7-8DC2-9C3E02A53864}"/>
              </a:ext>
            </a:extLst>
          </p:cNvPr>
          <p:cNvSpPr txBox="1"/>
          <p:nvPr/>
        </p:nvSpPr>
        <p:spPr>
          <a:xfrm>
            <a:off x="11636364" y="6499605"/>
            <a:ext cx="756972" cy="461665"/>
          </a:xfrm>
          <a:prstGeom prst="rect">
            <a:avLst/>
          </a:prstGeom>
          <a:noFill/>
        </p:spPr>
        <p:txBody>
          <a:bodyPr wrap="square" rtlCol="0">
            <a:spAutoFit/>
          </a:bodyPr>
          <a:lstStyle/>
          <a:p>
            <a:pPr algn="ctr"/>
            <a:r>
              <a:rPr lang="ru-RU" altLang="ko-KR" sz="2400" b="1" dirty="0">
                <a:solidFill>
                  <a:schemeClr val="bg1"/>
                </a:solidFill>
                <a:cs typeface="Arial" pitchFamily="34" charset="0"/>
              </a:rPr>
              <a:t>7</a:t>
            </a:r>
            <a:endParaRPr lang="ko-KR" altLang="en-US" sz="2400" b="1" dirty="0">
              <a:solidFill>
                <a:schemeClr val="bg1"/>
              </a:solidFill>
              <a:cs typeface="Arial" pitchFamily="34" charset="0"/>
            </a:endParaRPr>
          </a:p>
        </p:txBody>
      </p:sp>
      <p:sp>
        <p:nvSpPr>
          <p:cNvPr id="19" name="Oval 21">
            <a:extLst>
              <a:ext uri="{FF2B5EF4-FFF2-40B4-BE49-F238E27FC236}">
                <a16:creationId xmlns:a16="http://schemas.microsoft.com/office/drawing/2014/main" id="{1741FF0B-F0EB-4025-A296-A83E01C6CF9A}"/>
              </a:ext>
            </a:extLst>
          </p:cNvPr>
          <p:cNvSpPr>
            <a:spLocks noChangeAspect="1"/>
          </p:cNvSpPr>
          <p:nvPr/>
        </p:nvSpPr>
        <p:spPr>
          <a:xfrm>
            <a:off x="10400243" y="4543557"/>
            <a:ext cx="1186574" cy="119648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8" name="Picture 7">
            <a:extLst>
              <a:ext uri="{FF2B5EF4-FFF2-40B4-BE49-F238E27FC236}">
                <a16:creationId xmlns:a16="http://schemas.microsoft.com/office/drawing/2014/main" id="{C49907A4-16A3-4E7E-8100-A564C7BE38E6}"/>
              </a:ext>
            </a:extLst>
          </p:cNvPr>
          <p:cNvPicPr/>
          <p:nvPr/>
        </p:nvPicPr>
        <p:blipFill>
          <a:blip r:embed="rId3"/>
          <a:stretch>
            <a:fillRect/>
          </a:stretch>
        </p:blipFill>
        <p:spPr>
          <a:xfrm>
            <a:off x="3337222" y="900454"/>
            <a:ext cx="5316220" cy="2614930"/>
          </a:xfrm>
          <a:prstGeom prst="rect">
            <a:avLst/>
          </a:prstGeom>
        </p:spPr>
      </p:pic>
      <p:pic>
        <p:nvPicPr>
          <p:cNvPr id="9" name="Picture 8">
            <a:extLst>
              <a:ext uri="{FF2B5EF4-FFF2-40B4-BE49-F238E27FC236}">
                <a16:creationId xmlns:a16="http://schemas.microsoft.com/office/drawing/2014/main" id="{31C7A8FE-36EE-4AA0-81A1-A7E79F3B75D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99757" y="3590885"/>
            <a:ext cx="5353685" cy="2931073"/>
          </a:xfrm>
          <a:prstGeom prst="rect">
            <a:avLst/>
          </a:prstGeom>
          <a:noFill/>
          <a:ln>
            <a:noFill/>
          </a:ln>
        </p:spPr>
      </p:pic>
    </p:spTree>
    <p:extLst>
      <p:ext uri="{BB962C8B-B14F-4D97-AF65-F5344CB8AC3E}">
        <p14:creationId xmlns:p14="http://schemas.microsoft.com/office/powerpoint/2010/main" val="1224671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7F5F1-AB58-4148-8232-8CC5197A2BD4}"/>
              </a:ext>
            </a:extLst>
          </p:cNvPr>
          <p:cNvSpPr>
            <a:spLocks noGrp="1"/>
          </p:cNvSpPr>
          <p:nvPr>
            <p:ph type="title"/>
          </p:nvPr>
        </p:nvSpPr>
        <p:spPr/>
        <p:txBody>
          <a:bodyPr/>
          <a:lstStyle/>
          <a:p>
            <a:r>
              <a:rPr lang="et-EE" altLang="ko-KR" dirty="0">
                <a:solidFill>
                  <a:schemeClr val="tx1">
                    <a:lumMod val="75000"/>
                    <a:lumOff val="25000"/>
                  </a:schemeClr>
                </a:solidFill>
                <a:cs typeface="Arial" pitchFamily="34" charset="0"/>
              </a:rPr>
              <a:t>Video </a:t>
            </a:r>
            <a:r>
              <a:rPr lang="en-US" altLang="ko-KR" dirty="0" err="1">
                <a:solidFill>
                  <a:schemeClr val="tx1">
                    <a:lumMod val="75000"/>
                    <a:lumOff val="25000"/>
                  </a:schemeClr>
                </a:solidFill>
                <a:cs typeface="Arial" pitchFamily="34" charset="0"/>
              </a:rPr>
              <a:t>tausta</a:t>
            </a:r>
            <a:r>
              <a:rPr lang="en-US" altLang="ko-KR" dirty="0">
                <a:solidFill>
                  <a:schemeClr val="tx1">
                    <a:lumMod val="75000"/>
                    <a:lumOff val="25000"/>
                  </a:schemeClr>
                </a:solidFill>
                <a:cs typeface="Arial" pitchFamily="34" charset="0"/>
              </a:rPr>
              <a:t> </a:t>
            </a:r>
            <a:r>
              <a:rPr lang="en-US" altLang="ko-KR" dirty="0" err="1">
                <a:solidFill>
                  <a:schemeClr val="tx1">
                    <a:lumMod val="75000"/>
                    <a:lumOff val="25000"/>
                  </a:schemeClr>
                </a:solidFill>
                <a:cs typeface="Arial" pitchFamily="34" charset="0"/>
              </a:rPr>
              <a:t>lahutamine</a:t>
            </a:r>
            <a:r>
              <a:rPr lang="en-US" altLang="ko-KR" dirty="0">
                <a:solidFill>
                  <a:schemeClr val="tx1">
                    <a:lumMod val="75000"/>
                    <a:lumOff val="25000"/>
                  </a:schemeClr>
                </a:solidFill>
                <a:cs typeface="Arial" pitchFamily="34" charset="0"/>
              </a:rPr>
              <a:t> </a:t>
            </a:r>
            <a:r>
              <a:rPr lang="et-EE" altLang="ko-KR" dirty="0">
                <a:solidFill>
                  <a:schemeClr val="tx1">
                    <a:lumMod val="75000"/>
                    <a:lumOff val="25000"/>
                  </a:schemeClr>
                </a:solidFill>
                <a:cs typeface="Arial" pitchFamily="34" charset="0"/>
              </a:rPr>
              <a:t>ja künnisfilter</a:t>
            </a:r>
            <a:endParaRPr lang="et-EE" dirty="0">
              <a:solidFill>
                <a:schemeClr val="tx1">
                  <a:lumMod val="75000"/>
                  <a:lumOff val="25000"/>
                </a:schemeClr>
              </a:solidFill>
              <a:cs typeface="Arial" pitchFamily="34" charset="0"/>
            </a:endParaRPr>
          </a:p>
        </p:txBody>
      </p:sp>
      <p:pic>
        <p:nvPicPr>
          <p:cNvPr id="5" name="Picture 4">
            <a:extLst>
              <a:ext uri="{FF2B5EF4-FFF2-40B4-BE49-F238E27FC236}">
                <a16:creationId xmlns:a16="http://schemas.microsoft.com/office/drawing/2014/main" id="{569F5364-F070-45FE-AF49-382099AC992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9556" y="2160311"/>
            <a:ext cx="5910978" cy="3158309"/>
          </a:xfrm>
          <a:prstGeom prst="rect">
            <a:avLst/>
          </a:prstGeom>
          <a:noFill/>
          <a:ln>
            <a:noFill/>
          </a:ln>
        </p:spPr>
      </p:pic>
      <p:pic>
        <p:nvPicPr>
          <p:cNvPr id="6" name="Picture 5">
            <a:extLst>
              <a:ext uri="{FF2B5EF4-FFF2-40B4-BE49-F238E27FC236}">
                <a16:creationId xmlns:a16="http://schemas.microsoft.com/office/drawing/2014/main" id="{7CBE9A45-CD9C-4B22-9F0E-D7DCBE6A4A1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594" y="2160311"/>
            <a:ext cx="5843127" cy="3158309"/>
          </a:xfrm>
          <a:prstGeom prst="rect">
            <a:avLst/>
          </a:prstGeom>
          <a:noFill/>
          <a:ln>
            <a:noFill/>
          </a:ln>
        </p:spPr>
      </p:pic>
      <p:sp>
        <p:nvSpPr>
          <p:cNvPr id="7" name="TextBox 6">
            <a:extLst>
              <a:ext uri="{FF2B5EF4-FFF2-40B4-BE49-F238E27FC236}">
                <a16:creationId xmlns:a16="http://schemas.microsoft.com/office/drawing/2014/main" id="{4D858AD8-9AB2-439F-B4E4-02D92F8A0CFC}"/>
              </a:ext>
            </a:extLst>
          </p:cNvPr>
          <p:cNvSpPr txBox="1"/>
          <p:nvPr/>
        </p:nvSpPr>
        <p:spPr>
          <a:xfrm>
            <a:off x="11636364" y="6499605"/>
            <a:ext cx="756972" cy="461665"/>
          </a:xfrm>
          <a:prstGeom prst="rect">
            <a:avLst/>
          </a:prstGeom>
          <a:noFill/>
        </p:spPr>
        <p:txBody>
          <a:bodyPr wrap="square" rtlCol="0">
            <a:spAutoFit/>
          </a:bodyPr>
          <a:lstStyle/>
          <a:p>
            <a:pPr algn="ctr"/>
            <a:r>
              <a:rPr lang="ru-RU" altLang="ko-KR" sz="2400" b="1" dirty="0">
                <a:solidFill>
                  <a:schemeClr val="bg1"/>
                </a:solidFill>
                <a:cs typeface="Arial" pitchFamily="34" charset="0"/>
              </a:rPr>
              <a:t>8</a:t>
            </a:r>
            <a:endParaRPr lang="ko-KR" altLang="en-US" sz="2400" b="1" dirty="0">
              <a:solidFill>
                <a:schemeClr val="bg1"/>
              </a:solidFill>
              <a:cs typeface="Arial" pitchFamily="34" charset="0"/>
            </a:endParaRPr>
          </a:p>
        </p:txBody>
      </p:sp>
      <p:sp>
        <p:nvSpPr>
          <p:cNvPr id="8" name="TextBox 7"/>
          <p:cNvSpPr txBox="1"/>
          <p:nvPr/>
        </p:nvSpPr>
        <p:spPr>
          <a:xfrm>
            <a:off x="226966" y="5637815"/>
            <a:ext cx="5414864" cy="584775"/>
          </a:xfrm>
          <a:prstGeom prst="rect">
            <a:avLst/>
          </a:prstGeom>
          <a:noFill/>
        </p:spPr>
        <p:txBody>
          <a:bodyPr wrap="square" rtlCol="0">
            <a:spAutoFit/>
          </a:bodyPr>
          <a:lstStyle/>
          <a:p>
            <a:r>
              <a:rPr lang="en-US" sz="3200" dirty="0" err="1"/>
              <a:t>Ilma</a:t>
            </a:r>
            <a:r>
              <a:rPr lang="en-US" sz="3200" dirty="0"/>
              <a:t> </a:t>
            </a:r>
            <a:r>
              <a:rPr lang="en-US" sz="3200" dirty="0" err="1"/>
              <a:t>filtrita</a:t>
            </a:r>
            <a:endParaRPr lang="en-US" sz="3200" dirty="0"/>
          </a:p>
        </p:txBody>
      </p:sp>
      <p:sp>
        <p:nvSpPr>
          <p:cNvPr id="9" name="TextBox 8"/>
          <p:cNvSpPr txBox="1"/>
          <p:nvPr/>
        </p:nvSpPr>
        <p:spPr>
          <a:xfrm>
            <a:off x="6076636" y="5637815"/>
            <a:ext cx="5414864" cy="584775"/>
          </a:xfrm>
          <a:prstGeom prst="rect">
            <a:avLst/>
          </a:prstGeom>
          <a:noFill/>
        </p:spPr>
        <p:txBody>
          <a:bodyPr wrap="square" rtlCol="0">
            <a:spAutoFit/>
          </a:bodyPr>
          <a:lstStyle/>
          <a:p>
            <a:r>
              <a:rPr lang="fi-FI" sz="3200" dirty="0"/>
              <a:t>Pärast künnisfiltri kasutamist </a:t>
            </a:r>
            <a:endParaRPr lang="en-US" sz="3200" dirty="0"/>
          </a:p>
        </p:txBody>
      </p:sp>
    </p:spTree>
    <p:extLst>
      <p:ext uri="{BB962C8B-B14F-4D97-AF65-F5344CB8AC3E}">
        <p14:creationId xmlns:p14="http://schemas.microsoft.com/office/powerpoint/2010/main" val="102787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7F5F1-AB58-4148-8232-8CC5197A2BD4}"/>
              </a:ext>
            </a:extLst>
          </p:cNvPr>
          <p:cNvSpPr>
            <a:spLocks noGrp="1"/>
          </p:cNvSpPr>
          <p:nvPr>
            <p:ph type="title"/>
          </p:nvPr>
        </p:nvSpPr>
        <p:spPr/>
        <p:txBody>
          <a:bodyPr/>
          <a:lstStyle/>
          <a:p>
            <a:r>
              <a:rPr lang="en-US" altLang="ko-KR" dirty="0" err="1">
                <a:solidFill>
                  <a:schemeClr val="tx1">
                    <a:lumMod val="75000"/>
                    <a:lumOff val="25000"/>
                  </a:schemeClr>
                </a:solidFill>
                <a:cs typeface="Arial" pitchFamily="34" charset="0"/>
              </a:rPr>
              <a:t>Kontuuride</a:t>
            </a:r>
            <a:r>
              <a:rPr lang="en-US" altLang="ko-KR" dirty="0">
                <a:solidFill>
                  <a:schemeClr val="tx1">
                    <a:lumMod val="75000"/>
                    <a:lumOff val="25000"/>
                  </a:schemeClr>
                </a:solidFill>
                <a:cs typeface="Arial" pitchFamily="34" charset="0"/>
              </a:rPr>
              <a:t> </a:t>
            </a:r>
            <a:r>
              <a:rPr lang="et-EE" altLang="ko-KR" dirty="0">
                <a:solidFill>
                  <a:schemeClr val="tx1">
                    <a:lumMod val="75000"/>
                    <a:lumOff val="25000"/>
                  </a:schemeClr>
                </a:solidFill>
                <a:cs typeface="Arial" pitchFamily="34" charset="0"/>
              </a:rPr>
              <a:t>töötlemine ja künnisfilter</a:t>
            </a:r>
            <a:endParaRPr lang="et-EE" dirty="0">
              <a:solidFill>
                <a:schemeClr val="tx1">
                  <a:lumMod val="75000"/>
                  <a:lumOff val="25000"/>
                </a:schemeClr>
              </a:solidFill>
              <a:cs typeface="Arial" pitchFamily="34" charset="0"/>
            </a:endParaRPr>
          </a:p>
        </p:txBody>
      </p:sp>
      <p:sp>
        <p:nvSpPr>
          <p:cNvPr id="7" name="TextBox 6">
            <a:extLst>
              <a:ext uri="{FF2B5EF4-FFF2-40B4-BE49-F238E27FC236}">
                <a16:creationId xmlns:a16="http://schemas.microsoft.com/office/drawing/2014/main" id="{4D858AD8-9AB2-439F-B4E4-02D92F8A0CFC}"/>
              </a:ext>
            </a:extLst>
          </p:cNvPr>
          <p:cNvSpPr txBox="1"/>
          <p:nvPr/>
        </p:nvSpPr>
        <p:spPr>
          <a:xfrm>
            <a:off x="11636364" y="6499605"/>
            <a:ext cx="756972" cy="461665"/>
          </a:xfrm>
          <a:prstGeom prst="rect">
            <a:avLst/>
          </a:prstGeom>
          <a:noFill/>
        </p:spPr>
        <p:txBody>
          <a:bodyPr wrap="square" rtlCol="0">
            <a:spAutoFit/>
          </a:bodyPr>
          <a:lstStyle/>
          <a:p>
            <a:pPr algn="ctr"/>
            <a:r>
              <a:rPr lang="ru-RU" altLang="ko-KR" sz="2400" b="1" dirty="0">
                <a:solidFill>
                  <a:schemeClr val="bg1"/>
                </a:solidFill>
                <a:cs typeface="Arial" pitchFamily="34" charset="0"/>
              </a:rPr>
              <a:t>9</a:t>
            </a:r>
            <a:endParaRPr lang="ko-KR" altLang="en-US" sz="2400" b="1" dirty="0">
              <a:solidFill>
                <a:schemeClr val="bg1"/>
              </a:solidFill>
              <a:cs typeface="Arial" pitchFamily="34" charset="0"/>
            </a:endParaRPr>
          </a:p>
        </p:txBody>
      </p:sp>
      <p:pic>
        <p:nvPicPr>
          <p:cNvPr id="8" name="Picture 7">
            <a:extLst>
              <a:ext uri="{FF2B5EF4-FFF2-40B4-BE49-F238E27FC236}">
                <a16:creationId xmlns:a16="http://schemas.microsoft.com/office/drawing/2014/main" id="{F50570D2-48DA-41BF-9410-6C970F5CB457}"/>
              </a:ext>
            </a:extLst>
          </p:cNvPr>
          <p:cNvPicPr/>
          <p:nvPr/>
        </p:nvPicPr>
        <p:blipFill>
          <a:blip r:embed="rId3"/>
          <a:stretch>
            <a:fillRect/>
          </a:stretch>
        </p:blipFill>
        <p:spPr>
          <a:xfrm>
            <a:off x="226966" y="2160311"/>
            <a:ext cx="5570283" cy="3158309"/>
          </a:xfrm>
          <a:prstGeom prst="rect">
            <a:avLst/>
          </a:prstGeom>
        </p:spPr>
      </p:pic>
      <p:pic>
        <p:nvPicPr>
          <p:cNvPr id="9" name="Picture 8">
            <a:extLst>
              <a:ext uri="{FF2B5EF4-FFF2-40B4-BE49-F238E27FC236}">
                <a16:creationId xmlns:a16="http://schemas.microsoft.com/office/drawing/2014/main" id="{FD895330-F2F4-4C0A-8B60-1244ADE765E1}"/>
              </a:ext>
            </a:extLst>
          </p:cNvPr>
          <p:cNvPicPr/>
          <p:nvPr/>
        </p:nvPicPr>
        <p:blipFill>
          <a:blip r:embed="rId4"/>
          <a:stretch>
            <a:fillRect/>
          </a:stretch>
        </p:blipFill>
        <p:spPr>
          <a:xfrm>
            <a:off x="6076636" y="2160311"/>
            <a:ext cx="5667752" cy="3158308"/>
          </a:xfrm>
          <a:prstGeom prst="rect">
            <a:avLst/>
          </a:prstGeom>
        </p:spPr>
      </p:pic>
      <p:sp>
        <p:nvSpPr>
          <p:cNvPr id="3" name="TextBox 2"/>
          <p:cNvSpPr txBox="1"/>
          <p:nvPr/>
        </p:nvSpPr>
        <p:spPr>
          <a:xfrm>
            <a:off x="226966" y="5637815"/>
            <a:ext cx="5414864" cy="584775"/>
          </a:xfrm>
          <a:prstGeom prst="rect">
            <a:avLst/>
          </a:prstGeom>
          <a:noFill/>
        </p:spPr>
        <p:txBody>
          <a:bodyPr wrap="square" rtlCol="0">
            <a:spAutoFit/>
          </a:bodyPr>
          <a:lstStyle/>
          <a:p>
            <a:r>
              <a:rPr lang="en-US" sz="3200" dirty="0" err="1"/>
              <a:t>Ilma</a:t>
            </a:r>
            <a:r>
              <a:rPr lang="en-US" sz="3200" dirty="0"/>
              <a:t> </a:t>
            </a:r>
            <a:r>
              <a:rPr lang="en-US" sz="3200" dirty="0" err="1"/>
              <a:t>filtrita</a:t>
            </a:r>
            <a:endParaRPr lang="en-US" sz="3200" dirty="0"/>
          </a:p>
        </p:txBody>
      </p:sp>
      <p:sp>
        <p:nvSpPr>
          <p:cNvPr id="10" name="TextBox 9"/>
          <p:cNvSpPr txBox="1"/>
          <p:nvPr/>
        </p:nvSpPr>
        <p:spPr>
          <a:xfrm>
            <a:off x="6076636" y="5637815"/>
            <a:ext cx="5414864" cy="584775"/>
          </a:xfrm>
          <a:prstGeom prst="rect">
            <a:avLst/>
          </a:prstGeom>
          <a:noFill/>
        </p:spPr>
        <p:txBody>
          <a:bodyPr wrap="square" rtlCol="0">
            <a:spAutoFit/>
          </a:bodyPr>
          <a:lstStyle/>
          <a:p>
            <a:r>
              <a:rPr lang="fi-FI" sz="3200" dirty="0"/>
              <a:t>Pärast künnisfiltri kasutamist </a:t>
            </a:r>
            <a:endParaRPr lang="en-US" sz="3200" dirty="0"/>
          </a:p>
        </p:txBody>
      </p:sp>
    </p:spTree>
    <p:extLst>
      <p:ext uri="{BB962C8B-B14F-4D97-AF65-F5344CB8AC3E}">
        <p14:creationId xmlns:p14="http://schemas.microsoft.com/office/powerpoint/2010/main" val="3452700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601</TotalTime>
  <Words>579</Words>
  <Application>Microsoft Office PowerPoint</Application>
  <PresentationFormat>Widescreen</PresentationFormat>
  <Paragraphs>122</Paragraphs>
  <Slides>17</Slides>
  <Notes>11</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맑은 고딕</vt:lpstr>
      <vt:lpstr>Arial</vt:lpstr>
      <vt:lpstr>Calibri</vt:lpstr>
      <vt:lpstr>Calibri Light</vt:lpstr>
      <vt:lpstr>Office Theme</vt:lpstr>
      <vt:lpstr>PowerPoint Presentation</vt:lpstr>
      <vt:lpstr>Sisukord</vt:lpstr>
      <vt:lpstr>Teema valik</vt:lpstr>
      <vt:lpstr>Eesmärgid </vt:lpstr>
      <vt:lpstr>Arvutinägemine</vt:lpstr>
      <vt:lpstr>Raspberry 3 Model B ja kaamera</vt:lpstr>
      <vt:lpstr>MOG2 meetodiga video tausta lahutamine</vt:lpstr>
      <vt:lpstr>Video tausta lahutamine ja künnisfilter</vt:lpstr>
      <vt:lpstr>Kontuuride töötlemine ja künnisfilter</vt:lpstr>
      <vt:lpstr>Liikumispoole määramine</vt:lpstr>
      <vt:lpstr>Näide</vt:lpstr>
      <vt:lpstr>Näide</vt:lpstr>
      <vt:lpstr>Programmi kiirus ja ülekuumenemine</vt:lpstr>
      <vt:lpstr>Mobiilirakendus ja andmebaas</vt:lpstr>
      <vt:lpstr>Näide</vt:lpstr>
      <vt:lpstr>Tulemus</vt:lpstr>
      <vt:lpstr>Tänan teid tähelepanu eest!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TALLINNA TEHNIKAÜLIKOOL Inseneriteaduskond Virumaa kolledž Keeltekeskus</dc:title>
  <dc:creator>Пользователь Windows</dc:creator>
  <cp:lastModifiedBy>Vladimir Andrianov</cp:lastModifiedBy>
  <cp:revision>62</cp:revision>
  <dcterms:created xsi:type="dcterms:W3CDTF">2018-04-04T21:34:06Z</dcterms:created>
  <dcterms:modified xsi:type="dcterms:W3CDTF">2019-05-30T16:39:41Z</dcterms:modified>
</cp:coreProperties>
</file>